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62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152BE-13EC-4F50-B05F-1C228CCAA08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D2B36-F390-48DF-85A7-EE3489009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F0671-EC40-468F-9E2D-443282BD8AF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DD4C5-A8C4-4A36-8602-2C5C31276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0B95D-8925-4883-9C0E-A4BC26F72C2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D7412-FFFC-4252-9B3E-4155F2AA3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B7F3F-D91F-4C1E-A728-309B27EC8F9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52D18-BC01-46B8-BEE5-AF181AFCD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7B2-946C-4F3D-A707-5E68A8802E3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79EB4-44BF-472F-A7A5-4F5AA44F3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825F7-AD05-48E6-B488-6EE7075A623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C9334-680E-4945-B72B-E43A92AAD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D385F-436C-41CD-9BDB-1AC7621A2B4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E1585-2AAB-4EF9-917F-51B415E39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DD7E4-5248-427F-B100-66FC2AA6B4F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9F7AB-C628-410D-98C7-A492CE6548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982CE-10A0-4943-A6E3-EF5607208DC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C7ECB-3E41-4F72-9FFA-0AB8CBA14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5E683-3CBA-4E69-AFD3-4C304837086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D9C85-E0CC-412C-BCCF-2117C1EB1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B406E-EED9-47A7-B738-97DB0DDEB24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D5486-99D9-4A23-95EB-6192B93E8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834016-07C0-4DFB-8561-494E6F632A2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0FC8AA-55AB-4403-833C-0DF02365F5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Calibri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Calibri" pitchFamily="34" charset="0"/>
            </a:endParaRPr>
          </a:p>
          <a:p>
            <a:pPr eaLnBrk="0" hangingPunct="0"/>
            <a:endParaRPr lang="cs-CZ">
              <a:latin typeface="Calibri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Mgr. František Bret</a:t>
            </a:r>
            <a:endParaRPr lang="cs-CZ" sz="18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Vytvořeno: 6.6. 2013</a:t>
            </a:r>
            <a:endParaRPr lang="cs-CZ" sz="1800" b="1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Ročník: 7.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Vzdělávací oblast: Zeměpis – Evropa – Velká Británie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b="1" smtClean="0"/>
              <a:t>Anotace: Slouží k výkladu učiva o Velké Británii</a:t>
            </a:r>
            <a:endParaRPr lang="cs-CZ" sz="180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250"/>
            <a:ext cx="7772400" cy="10810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rgbClr val="002060"/>
                </a:solidFill>
              </a:rPr>
              <a:t>BRITÁNIE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1628775"/>
            <a:ext cx="8280400" cy="4010025"/>
          </a:xfrm>
        </p:spPr>
        <p:txBody>
          <a:bodyPr/>
          <a:lstStyle/>
          <a:p>
            <a:r>
              <a:rPr lang="cs-CZ" sz="2800" b="1" smtClean="0">
                <a:solidFill>
                  <a:srgbClr val="002060"/>
                </a:solidFill>
              </a:rPr>
              <a:t>Spojené království Velké Británie a Severního Irska</a:t>
            </a:r>
          </a:p>
          <a:p>
            <a:r>
              <a:rPr lang="cs-CZ" sz="2800" b="1" smtClean="0">
                <a:solidFill>
                  <a:srgbClr val="002060"/>
                </a:solidFill>
              </a:rPr>
              <a:t>Hlavní město: LONDÝN</a:t>
            </a:r>
          </a:p>
          <a:p>
            <a:r>
              <a:rPr lang="cs-CZ" sz="2800" b="1" smtClean="0">
                <a:solidFill>
                  <a:srgbClr val="002060"/>
                </a:solidFill>
              </a:rPr>
              <a:t>Rozloha: 243 610 km²</a:t>
            </a:r>
          </a:p>
          <a:p>
            <a:r>
              <a:rPr lang="cs-CZ" sz="2800" b="1" smtClean="0">
                <a:solidFill>
                  <a:srgbClr val="002060"/>
                </a:solidFill>
              </a:rPr>
              <a:t>Počet obyvatel: 62 041 000 </a:t>
            </a:r>
          </a:p>
        </p:txBody>
      </p:sp>
      <p:pic>
        <p:nvPicPr>
          <p:cNvPr id="15363" name="Picture 2" descr="C:\Users\f.bret\AppData\Local\Microsoft\Windows\Temporary Internet Files\Content.IE5\T2MYXC5W\MC9000158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3500438"/>
            <a:ext cx="5400675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7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93725"/>
            <a:ext cx="8229600" cy="5505450"/>
          </a:xfrm>
        </p:spPr>
        <p:txBody>
          <a:bodyPr/>
          <a:lstStyle/>
          <a:p>
            <a:r>
              <a:rPr lang="cs-CZ" smtClean="0"/>
              <a:t>Je parlamentní monarchií složenou ze čtyř zemí: </a:t>
            </a:r>
            <a:r>
              <a:rPr lang="cs-CZ" smtClean="0">
                <a:solidFill>
                  <a:srgbClr val="0070C0"/>
                </a:solidFill>
              </a:rPr>
              <a:t>Anglie, Skotska, Walesu a Severního Irska.</a:t>
            </a:r>
            <a:r>
              <a:rPr lang="cs-CZ" smtClean="0"/>
              <a:t> Současnou hlavou státu je královna </a:t>
            </a:r>
            <a:r>
              <a:rPr lang="cs-CZ" smtClean="0">
                <a:solidFill>
                  <a:srgbClr val="0070C0"/>
                </a:solidFill>
              </a:rPr>
              <a:t>Alžběta II</a:t>
            </a:r>
            <a:r>
              <a:rPr lang="cs-CZ" smtClean="0"/>
              <a:t>., jež je zároveň hlavou dalších patnácti států zemí </a:t>
            </a:r>
            <a:r>
              <a:rPr lang="cs-CZ" smtClean="0">
                <a:solidFill>
                  <a:srgbClr val="0070C0"/>
                </a:solidFill>
              </a:rPr>
              <a:t>Commonwealthu</a:t>
            </a:r>
            <a:r>
              <a:rPr lang="cs-CZ" smtClean="0"/>
              <a:t>, například Kanady, Austrálie, Nového Zélandu a Jamajky. </a:t>
            </a:r>
          </a:p>
        </p:txBody>
      </p:sp>
      <p:pic>
        <p:nvPicPr>
          <p:cNvPr id="2050" name="Picture 2" descr="C:\Users\f.bret\AppData\Local\Microsoft\Windows\Temporary Internet Files\Content.IE5\1UM6IFDT\MC900405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500438"/>
            <a:ext cx="3887787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002060"/>
                </a:solidFill>
              </a:rPr>
              <a:t>PŘÍRODNÍ PODMÍNKY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BRITSKÉ OSTROVY OD PEVNINY ODDĚLUJE PRŮLIV LA MANCHE</a:t>
            </a:r>
          </a:p>
          <a:p>
            <a:r>
              <a:rPr lang="cs-CZ" b="1" smtClean="0"/>
              <a:t>NEJHORNATĚJŠÍ JE SKOTSKO A WALES</a:t>
            </a:r>
          </a:p>
          <a:p>
            <a:r>
              <a:rPr lang="cs-CZ" b="1" smtClean="0"/>
              <a:t>VĚTŠINA ANGLIE A IRSKA JE NÍŽINATÁ</a:t>
            </a:r>
          </a:p>
          <a:p>
            <a:r>
              <a:rPr lang="cs-CZ" b="1" smtClean="0"/>
              <a:t>PODNEBÍ JE MÍRNÉ (ZMÍRŇUJÍCÍ VLIV MÁ GOLFSKÝ PROUD) – MNOHO SRÁŽEK</a:t>
            </a:r>
          </a:p>
          <a:p>
            <a:r>
              <a:rPr lang="cs-CZ" b="1" smtClean="0"/>
              <a:t>NEJVÝZNAMNĚJŠÍ ŘEKA JE TEMŽE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002060"/>
                </a:solidFill>
              </a:rPr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95425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smtClean="0"/>
              <a:t>PATŘÍ MEZI NEJVYSPĚLEJŠÍ ZEMĚ SVĚTA</a:t>
            </a:r>
          </a:p>
          <a:p>
            <a:pPr>
              <a:lnSpc>
                <a:spcPct val="90000"/>
              </a:lnSpc>
            </a:pPr>
            <a:r>
              <a:rPr lang="cs-CZ" b="1" smtClean="0"/>
              <a:t>ČERNÉ UHLÍ, HUTNICTVÍ, STROJÍRENSTVÍ – BIRMINGHAM (ČERNÝ KRAJ – BLACK COUNTRY)</a:t>
            </a:r>
          </a:p>
          <a:p>
            <a:pPr>
              <a:lnSpc>
                <a:spcPct val="90000"/>
              </a:lnSpc>
            </a:pPr>
            <a:r>
              <a:rPr lang="cs-CZ" b="1" smtClean="0"/>
              <a:t>ROPA A ZEMNÍ PLYN NA DNĚ SEVERNÍHO MOŘE</a:t>
            </a:r>
          </a:p>
          <a:p>
            <a:pPr>
              <a:lnSpc>
                <a:spcPct val="90000"/>
              </a:lnSpc>
            </a:pPr>
            <a:r>
              <a:rPr lang="cs-CZ" b="1" smtClean="0"/>
              <a:t>LONDÝN – OBCHOD, CESTOVNÍ RUCH</a:t>
            </a:r>
          </a:p>
          <a:p>
            <a:pPr>
              <a:lnSpc>
                <a:spcPct val="90000"/>
              </a:lnSpc>
            </a:pPr>
            <a:r>
              <a:rPr lang="cs-CZ" b="1" smtClean="0"/>
              <a:t>VÝZNAMNÉ UNIVERZITY (OXFORD A CAMBRIDGE)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  <p:pic>
        <p:nvPicPr>
          <p:cNvPr id="3074" name="Picture 2" descr="C:\Users\f.bret\AppData\Local\Microsoft\Windows\Temporary Internet Files\Content.IE5\T2MYXC5W\MC9002525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115888"/>
            <a:ext cx="1781175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f.bret\AppData\Local\Microsoft\Windows\Temporary Internet Files\Content.IE5\1UM6IFDT\MC9003109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5675" y="3759200"/>
            <a:ext cx="1838325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f.bret\AppData\Local\Microsoft\Windows\Temporary Internet Files\Content.IE5\RZABZN9U\MC90035174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5373688"/>
            <a:ext cx="1816100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0070C0"/>
                </a:solidFill>
              </a:rPr>
              <a:t>BRITÁNIE V OBRAZECH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098" name="Picture 2" descr="C:\Users\f.bret\AppData\Local\Microsoft\Windows\Temporary Internet Files\Content.IE5\1UM6IFDT\MC9004064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7013" y="1484313"/>
            <a:ext cx="21129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f.bret\AppData\Local\Microsoft\Windows\Temporary Internet Files\Content.IE5\T2MYXC5W\MC9004039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1512888"/>
            <a:ext cx="1728787" cy="195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f.bret\AppData\Local\Microsoft\Windows\Temporary Internet Files\Content.IE5\SFR3355B\MC9004063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46625" y="1628775"/>
            <a:ext cx="2014538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f.bret\AppData\Local\Microsoft\Windows\Temporary Internet Files\Content.IE5\RZABZN9U\MC90040640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7013" y="3757613"/>
            <a:ext cx="197802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f.bret\AppData\Local\Microsoft\Windows\Temporary Internet Files\Content.IE5\1UM6IFDT\MC90040636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627313" y="3860800"/>
            <a:ext cx="213995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f.bret\AppData\Local\Microsoft\Windows\Temporary Internet Files\Content.IE5\RZABZN9U\MC90043033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83175" y="3860800"/>
            <a:ext cx="18542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f.bret\AppData\Local\Microsoft\Windows\Temporary Internet Files\Content.IE5\T2MYXC5W\MC90032089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19925" y="1628775"/>
            <a:ext cx="185737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f.bret\AppData\Local\Microsoft\Windows\Temporary Internet Files\Content.IE5\SFR3355B\MC900239775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19925" y="3775075"/>
            <a:ext cx="1857375" cy="17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Galerie Microsoft Power Point: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</TotalTime>
  <Words>196</Words>
  <Application>Microsoft Office PowerPoint</Application>
  <PresentationFormat>On-screen Show (4:3)</PresentationFormat>
  <Paragraphs>35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systému Office</vt:lpstr>
      <vt:lpstr>Snímek 1</vt:lpstr>
      <vt:lpstr>Snímek 2</vt:lpstr>
      <vt:lpstr>BRITÁNIE</vt:lpstr>
      <vt:lpstr>Snímek 4</vt:lpstr>
      <vt:lpstr>PŘÍRODNÍ PODMÍNKY</vt:lpstr>
      <vt:lpstr>HOSPODÁŘSTVÍ</vt:lpstr>
      <vt:lpstr>BRITÁNIE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6</cp:revision>
  <dcterms:created xsi:type="dcterms:W3CDTF">2013-08-12T07:06:48Z</dcterms:created>
  <dcterms:modified xsi:type="dcterms:W3CDTF">2013-08-27T15:50:44Z</dcterms:modified>
</cp:coreProperties>
</file>