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D2BBC-F90A-4854-8939-9183705F86D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0B4F71-C8E5-4337-9B46-46FAD4961E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D8A3B1-156E-480F-AD6E-6287659CFFA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9F50F-2C1E-4166-B7C3-1A66D7C2B9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AB412-785B-48DB-83B9-4D52573B0D1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55917E-E1ED-4824-8161-E5329DDC8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5D3FB-CA65-400E-BDF5-13F52F6B9D9A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93767-A8E2-487E-A332-D0D83D4942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ACF409-F62F-43E4-9CB3-C6D9CEABC4C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35ECD8-EBB7-48C6-901B-F28F0B7DCB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23569-9806-468E-BF5B-86E65D07F0A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62A39-6CCC-4936-AB39-26B280C063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1B81C-DE35-48A1-B9EB-9A2D39E916F0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43615-0481-4F56-B926-707CA450A4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9F8AF9-ABDE-4621-97BB-989B03DDE1E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47AA88-C205-429F-BC3A-F2928C907A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E67054-0307-426C-B715-BD95243D56D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EBAA92-13F5-4C3D-AD42-95455EB421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D26770-4691-4B71-A46D-F7242E76871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606013-D8B7-434E-8903-F587B3608D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C7DCC-71B2-4E6C-A122-7E9572A4F29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192C92-73F4-438F-92DE-E0BF73755F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B85F2F1-AA97-4699-B12A-2320BAB52824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D05F579-9AD7-4AF8-BE1E-ADD89C0015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6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15.wmf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Calibri" pitchFamily="34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Calibri" pitchFamily="34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Calibri" pitchFamily="34" charset="0"/>
            </a:endParaRPr>
          </a:p>
          <a:p>
            <a:pPr eaLnBrk="0" hangingPunct="0"/>
            <a:endParaRPr lang="cs-CZ">
              <a:latin typeface="Calibri" pitchFamily="34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smtClean="0"/>
              <a:t>Autor</a:t>
            </a:r>
            <a:r>
              <a:rPr lang="cs-CZ" sz="1800" b="1" smtClean="0">
                <a:latin typeface="Arial" charset="0"/>
              </a:rPr>
              <a:t>: Mgr. František Bret</a:t>
            </a:r>
            <a:endParaRPr lang="cs-CZ" sz="18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smtClean="0"/>
              <a:t>Vytvořeno:  13.6. 2013</a:t>
            </a:r>
          </a:p>
          <a:p>
            <a:pPr>
              <a:buFont typeface="Arial" charset="0"/>
              <a:buNone/>
            </a:pPr>
            <a:r>
              <a:rPr lang="cs-CZ" sz="1800" b="1" smtClean="0"/>
              <a:t>Ročník: 7.</a:t>
            </a:r>
          </a:p>
          <a:p>
            <a:pPr>
              <a:buFont typeface="Arial" charset="0"/>
              <a:buNone/>
            </a:pPr>
            <a:r>
              <a:rPr lang="cs-CZ" sz="1800" b="1" smtClean="0"/>
              <a:t>Vzdělávací oblast: Zeměpis – Evropa - Chorvatsko</a:t>
            </a: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b="1" smtClean="0"/>
              <a:t>Anotace: slouží k výkladu učiva o Chorvatsku</a:t>
            </a:r>
            <a:endParaRPr lang="cs-CZ" sz="180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813"/>
            <a:ext cx="7772400" cy="122396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000" b="1" dirty="0" smtClean="0">
                <a:solidFill>
                  <a:srgbClr val="FF0000"/>
                </a:solidFill>
              </a:rPr>
              <a:t>CHORVATSKO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1557338"/>
            <a:ext cx="8135938" cy="4608512"/>
          </a:xfrm>
        </p:spPr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Hlavní město: ZÁHŘEB</a:t>
            </a:r>
          </a:p>
          <a:p>
            <a:r>
              <a:rPr lang="cs-CZ" b="1" smtClean="0">
                <a:solidFill>
                  <a:srgbClr val="FF0000"/>
                </a:solidFill>
              </a:rPr>
              <a:t>Rozloha: 56 542 km² </a:t>
            </a:r>
          </a:p>
          <a:p>
            <a:r>
              <a:rPr lang="cs-CZ" b="1" smtClean="0">
                <a:solidFill>
                  <a:srgbClr val="FF0000"/>
                </a:solidFill>
              </a:rPr>
              <a:t>Počet obyvatel: 4 290 612 </a:t>
            </a:r>
          </a:p>
        </p:txBody>
      </p:sp>
      <p:pic>
        <p:nvPicPr>
          <p:cNvPr id="1026" name="Picture 2" descr="C:\Users\f.bret\AppData\Local\Microsoft\Windows\Temporary Internet Files\Content.IE5\RZABZN9U\MC90001590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2924175"/>
            <a:ext cx="4740275" cy="372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f.bret\AppData\Local\Microsoft\Windows\Temporary Internet Files\Content.IE5\1UM6IFDT\MC90040573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92725" y="3357563"/>
            <a:ext cx="3294063" cy="273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rgbClr val="FF0000"/>
                </a:solidFill>
              </a:rPr>
              <a:t>PŘÍRODNÍ PODMÍNKY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JADERSKÉ MOŘE</a:t>
            </a:r>
          </a:p>
          <a:p>
            <a:r>
              <a:rPr lang="cs-CZ" b="1" smtClean="0"/>
              <a:t>HORY </a:t>
            </a:r>
          </a:p>
          <a:p>
            <a:r>
              <a:rPr lang="cs-CZ" b="1" smtClean="0"/>
              <a:t>JESKYNĚ, KRASOVÉ JEVY, JEZERA, VODOPÁDY</a:t>
            </a:r>
          </a:p>
          <a:p>
            <a:r>
              <a:rPr lang="cs-CZ" b="1" smtClean="0"/>
              <a:t>STŘEDOMOŘSKÉ PODNEBÍ</a:t>
            </a:r>
          </a:p>
          <a:p>
            <a:endParaRPr lang="cs-CZ" b="1" smtClean="0"/>
          </a:p>
        </p:txBody>
      </p:sp>
      <p:pic>
        <p:nvPicPr>
          <p:cNvPr id="2050" name="Picture 2" descr="C:\Users\f.bret\AppData\Local\Microsoft\Windows\Temporary Internet Files\Content.IE5\T2MYXC5W\MC9004063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4113213"/>
            <a:ext cx="2124075" cy="168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f.bret\AppData\Local\Microsoft\Windows\Temporary Internet Files\Content.IE5\RZABZN9U\MC90043506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09913" y="4178300"/>
            <a:ext cx="2298700" cy="154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f.bret\AppData\Local\Microsoft\Windows\Temporary Internet Files\Content.IE5\1UM6IFDT\MC90041234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38" y="4143375"/>
            <a:ext cx="2386012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smtClean="0">
                <a:solidFill>
                  <a:srgbClr val="FF0000"/>
                </a:solidFill>
              </a:rPr>
              <a:t>HOSPODÁŘSTVÍ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Chorvatská ekonomika  je v rámci Evropy </a:t>
            </a:r>
            <a:r>
              <a:rPr lang="cs-CZ" b="1" smtClean="0">
                <a:solidFill>
                  <a:srgbClr val="FF0000"/>
                </a:solidFill>
              </a:rPr>
              <a:t>středně rozvinutá</a:t>
            </a:r>
            <a:r>
              <a:rPr lang="cs-CZ" b="1" smtClean="0"/>
              <a:t>. </a:t>
            </a:r>
          </a:p>
          <a:p>
            <a:r>
              <a:rPr lang="cs-CZ" b="1" smtClean="0"/>
              <a:t>Ekonomika země velice silně utrpěla v letech 1991–95, během </a:t>
            </a:r>
            <a:r>
              <a:rPr lang="cs-CZ" b="1" smtClean="0">
                <a:solidFill>
                  <a:srgbClr val="FF0000"/>
                </a:solidFill>
              </a:rPr>
              <a:t>války</a:t>
            </a:r>
            <a:r>
              <a:rPr lang="cs-CZ" b="1" smtClean="0"/>
              <a:t> se Srby a Bosňany. Po skončení války se Chorvatsko začalo silně zaměřovat na </a:t>
            </a:r>
            <a:r>
              <a:rPr lang="cs-CZ" b="1" smtClean="0">
                <a:solidFill>
                  <a:srgbClr val="FF0000"/>
                </a:solidFill>
              </a:rPr>
              <a:t>rozvoj turistiky</a:t>
            </a:r>
            <a:r>
              <a:rPr lang="cs-CZ" b="1" smtClean="0"/>
              <a:t>, čímž došlo </a:t>
            </a:r>
            <a:r>
              <a:rPr lang="cs-CZ" b="1" smtClean="0">
                <a:latin typeface="Arial" charset="0"/>
              </a:rPr>
              <a:t>                 </a:t>
            </a:r>
            <a:r>
              <a:rPr lang="cs-CZ" b="1" smtClean="0"/>
              <a:t>k oživení ekonomiky.</a:t>
            </a:r>
          </a:p>
          <a:p>
            <a:r>
              <a:rPr lang="cs-CZ" b="1" smtClean="0">
                <a:solidFill>
                  <a:srgbClr val="FF0000"/>
                </a:solidFill>
              </a:rPr>
              <a:t>Od 1.7. 2013 </a:t>
            </a:r>
            <a:r>
              <a:rPr lang="cs-CZ" b="1" smtClean="0"/>
              <a:t>se Chorvatsko stalo </a:t>
            </a:r>
            <a:r>
              <a:rPr lang="cs-CZ" b="1" smtClean="0">
                <a:solidFill>
                  <a:srgbClr val="FF0000"/>
                </a:solidFill>
              </a:rPr>
              <a:t>členem EU</a:t>
            </a:r>
            <a:r>
              <a:rPr lang="cs-CZ" b="1" smtClean="0"/>
              <a:t>. </a:t>
            </a:r>
          </a:p>
          <a:p>
            <a:endParaRPr lang="cs-CZ" b="1" smtClean="0"/>
          </a:p>
        </p:txBody>
      </p:sp>
      <p:pic>
        <p:nvPicPr>
          <p:cNvPr id="3074" name="Picture 2" descr="C:\Users\f.bret\AppData\Local\Microsoft\Windows\Temporary Internet Files\Content.IE5\1UM6IFDT\MC90041519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9713" y="549275"/>
            <a:ext cx="2568575" cy="231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>
                <a:solidFill>
                  <a:srgbClr val="FF0000"/>
                </a:solidFill>
              </a:rPr>
              <a:t>TURISTICKY ATRAKTIVNÍ MÍSTA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 smtClean="0"/>
              <a:t>Risnjak</a:t>
            </a:r>
            <a:r>
              <a:rPr lang="cs-CZ" b="1" dirty="0" smtClean="0"/>
              <a:t> - hory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 smtClean="0"/>
              <a:t>Briuni</a:t>
            </a:r>
            <a:r>
              <a:rPr lang="cs-CZ" b="1" dirty="0" smtClean="0"/>
              <a:t> - ostrovy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Národní park Plitvická jezera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Severní Velebit - hory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Národní park </a:t>
            </a:r>
            <a:r>
              <a:rPr lang="cs-CZ" b="1" dirty="0" err="1" smtClean="0"/>
              <a:t>Paklenica</a:t>
            </a:r>
            <a:r>
              <a:rPr lang="cs-CZ" b="1" dirty="0" smtClean="0"/>
              <a:t> - hory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Národní park </a:t>
            </a:r>
            <a:r>
              <a:rPr lang="cs-CZ" b="1" dirty="0" err="1" smtClean="0"/>
              <a:t>Krka</a:t>
            </a:r>
            <a:r>
              <a:rPr lang="cs-CZ" b="1" dirty="0" smtClean="0"/>
              <a:t> – vodopády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Národní park </a:t>
            </a:r>
            <a:r>
              <a:rPr lang="cs-CZ" b="1" dirty="0" err="1" smtClean="0"/>
              <a:t>Kornati</a:t>
            </a:r>
            <a:r>
              <a:rPr lang="cs-CZ" b="1" dirty="0" smtClean="0"/>
              <a:t> - ostrovy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Národní park </a:t>
            </a:r>
            <a:r>
              <a:rPr lang="cs-CZ" b="1" dirty="0" err="1" smtClean="0"/>
              <a:t>Mljet</a:t>
            </a:r>
            <a:r>
              <a:rPr lang="cs-CZ" b="1" dirty="0" smtClean="0"/>
              <a:t> - ostrov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4098" name="Picture 2" descr="C:\Users\f.bret\AppData\Local\Microsoft\Windows\Temporary Internet Files\Content.IE5\1UM6IFDT\MC9001836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5963" y="1196975"/>
            <a:ext cx="3168650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800"/>
          </a:xfrm>
        </p:spPr>
        <p:txBody>
          <a:bodyPr/>
          <a:lstStyle/>
          <a:p>
            <a:r>
              <a:rPr lang="cs-CZ" sz="5400" b="1" smtClean="0">
                <a:solidFill>
                  <a:srgbClr val="FF0000"/>
                </a:solidFill>
              </a:rPr>
              <a:t>CHORVATSKO V OBRAZECH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-1495425" y="1303338"/>
            <a:ext cx="11628438" cy="4592637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5122" name="Picture 2" descr="C:\Users\f.bret\AppData\Local\Microsoft\Windows\Temporary Internet Files\Content.IE5\SFR3355B\MC90041092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412875"/>
            <a:ext cx="2886075" cy="2338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 descr="C:\Users\f.bret\AppData\Local\Microsoft\Windows\Temporary Internet Files\Content.IE5\SFR3355B\MC9004126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79838" y="1743075"/>
            <a:ext cx="2376487" cy="1931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 descr="C:\Users\f.bret\AppData\Local\Microsoft\Windows\Temporary Internet Files\Content.IE5\1UM6IFDT\MC900441320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00788" y="1303338"/>
            <a:ext cx="2557462" cy="2557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 descr="C:\Users\f.bret\AppData\Local\Microsoft\Windows\Temporary Internet Files\Content.IE5\RZABZN9U\MC90042388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9750" y="4098925"/>
            <a:ext cx="2303463" cy="213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 descr="C:\Users\f.bret\AppData\Local\Microsoft\Windows\Temporary Internet Files\Content.IE5\1UM6IFDT\MC900412344[2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76600" y="4527550"/>
            <a:ext cx="2663825" cy="178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8" descr="C:\Users\f.bret\AppData\Local\Microsoft\Windows\Temporary Internet Files\Content.IE5\RZABZN9U\MC90042966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00788" y="4292600"/>
            <a:ext cx="2557462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OBRÁZKŮ: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Galerie Microsoft Power Point: www.office.microsoft.com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173</Words>
  <Application>Microsoft Office PowerPoint</Application>
  <PresentationFormat>On-screen Show (4:3)</PresentationFormat>
  <Paragraphs>39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Calibri</vt:lpstr>
      <vt:lpstr>Arial</vt:lpstr>
      <vt:lpstr>Motiv systému Office</vt:lpstr>
      <vt:lpstr>Snímek 1</vt:lpstr>
      <vt:lpstr>Snímek 2</vt:lpstr>
      <vt:lpstr>CHORVATSKO</vt:lpstr>
      <vt:lpstr>PŘÍRODNÍ PODMÍNKY</vt:lpstr>
      <vt:lpstr>HOSPODÁŘSTVÍ</vt:lpstr>
      <vt:lpstr>TURISTICKY ATRAKTIVNÍ MÍSTA</vt:lpstr>
      <vt:lpstr>CHORVATSKO V OBRAZECH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František Bret</dc:creator>
  <cp:lastModifiedBy>DUM</cp:lastModifiedBy>
  <cp:revision>6</cp:revision>
  <dcterms:created xsi:type="dcterms:W3CDTF">2013-08-12T09:54:49Z</dcterms:created>
  <dcterms:modified xsi:type="dcterms:W3CDTF">2013-08-27T15:57:16Z</dcterms:modified>
</cp:coreProperties>
</file>