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3" r:id="rId3"/>
    <p:sldId id="257" r:id="rId4"/>
    <p:sldId id="256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E7E75B-E5AB-46F1-A375-348E990C0515}" type="datetimeFigureOut">
              <a:rPr lang="de-DE" smtClean="0"/>
              <a:t>14.04.2013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D8BDA1-36C6-4262-8BD2-5B3984F013A3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763545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D8BDA1-36C6-4262-8BD2-5B3984F013A3}" type="slidenum">
              <a:rPr lang="de-DE" smtClean="0"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450684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16404-912F-4DA7-BC76-A428A5E336C0}" type="datetimeFigureOut">
              <a:rPr lang="de-DE" smtClean="0"/>
              <a:t>14.04.2013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C9733-4415-44F7-8BAE-C4F105C2FB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47316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16404-912F-4DA7-BC76-A428A5E336C0}" type="datetimeFigureOut">
              <a:rPr lang="de-DE" smtClean="0"/>
              <a:t>14.04.2013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C9733-4415-44F7-8BAE-C4F105C2FB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11531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16404-912F-4DA7-BC76-A428A5E336C0}" type="datetimeFigureOut">
              <a:rPr lang="de-DE" smtClean="0"/>
              <a:t>14.04.2013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C9733-4415-44F7-8BAE-C4F105C2FB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88658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16404-912F-4DA7-BC76-A428A5E336C0}" type="datetimeFigureOut">
              <a:rPr lang="de-DE" smtClean="0"/>
              <a:t>14.04.2013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C9733-4415-44F7-8BAE-C4F105C2FB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20585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16404-912F-4DA7-BC76-A428A5E336C0}" type="datetimeFigureOut">
              <a:rPr lang="de-DE" smtClean="0"/>
              <a:t>14.04.2013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C9733-4415-44F7-8BAE-C4F105C2FB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52453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16404-912F-4DA7-BC76-A428A5E336C0}" type="datetimeFigureOut">
              <a:rPr lang="de-DE" smtClean="0"/>
              <a:t>14.04.2013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C9733-4415-44F7-8BAE-C4F105C2FB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135492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16404-912F-4DA7-BC76-A428A5E336C0}" type="datetimeFigureOut">
              <a:rPr lang="de-DE" smtClean="0"/>
              <a:t>14.04.2013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C9733-4415-44F7-8BAE-C4F105C2FB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47877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16404-912F-4DA7-BC76-A428A5E336C0}" type="datetimeFigureOut">
              <a:rPr lang="de-DE" smtClean="0"/>
              <a:t>14.04.2013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C9733-4415-44F7-8BAE-C4F105C2FB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47719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16404-912F-4DA7-BC76-A428A5E336C0}" type="datetimeFigureOut">
              <a:rPr lang="de-DE" smtClean="0"/>
              <a:t>14.04.2013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C9733-4415-44F7-8BAE-C4F105C2FB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31697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16404-912F-4DA7-BC76-A428A5E336C0}" type="datetimeFigureOut">
              <a:rPr lang="de-DE" smtClean="0"/>
              <a:t>14.04.2013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C9733-4415-44F7-8BAE-C4F105C2FB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23125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16404-912F-4DA7-BC76-A428A5E336C0}" type="datetimeFigureOut">
              <a:rPr lang="de-DE" smtClean="0"/>
              <a:t>14.04.2013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C9733-4415-44F7-8BAE-C4F105C2FB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15328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16404-912F-4DA7-BC76-A428A5E336C0}" type="datetimeFigureOut">
              <a:rPr lang="de-DE" smtClean="0"/>
              <a:t>14.04.2013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EC9733-4415-44F7-8BAE-C4F105C2FB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53419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5400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Ingrid Pazderová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</a:t>
            </a:r>
            <a:r>
              <a:rPr lang="cs-CZ" sz="1800" b="1" dirty="0" smtClean="0"/>
              <a:t>25.2.2013</a:t>
            </a:r>
            <a:endParaRPr lang="cs-CZ" sz="1800" b="1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9.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Jazyk a jazyková komunikace, německý jazyk – </a:t>
            </a:r>
            <a:r>
              <a:rPr lang="cs-CZ" sz="1800" b="1" dirty="0" smtClean="0"/>
              <a:t>gramatické učivo, trpný rod </a:t>
            </a:r>
            <a:r>
              <a:rPr lang="cs-CZ" sz="1800" b="1" dirty="0" err="1" smtClean="0"/>
              <a:t>Passiv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Prezentace slouží k </a:t>
            </a:r>
            <a:r>
              <a:rPr lang="cs-CZ" sz="1800" b="1" dirty="0" smtClean="0"/>
              <a:t>přehledu a procvičení trpného rodu v němčině.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86157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Trpný rod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3018" y="1617107"/>
            <a:ext cx="8229600" cy="4525963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marL="0" indent="0" algn="ctr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Gebäude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wird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1"/>
                </a:solidFill>
              </a:rPr>
              <a:t>renoviert</a:t>
            </a:r>
            <a:r>
              <a:rPr lang="cs-CZ" dirty="0" smtClean="0"/>
              <a:t>. </a:t>
            </a:r>
            <a:r>
              <a:rPr lang="cs-CZ" sz="1800" dirty="0" smtClean="0"/>
              <a:t>Budova se renovuje.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Exkursion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wurde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1"/>
                </a:solidFill>
              </a:rPr>
              <a:t>geplant</a:t>
            </a:r>
            <a:r>
              <a:rPr lang="cs-CZ" dirty="0" smtClean="0"/>
              <a:t>. </a:t>
            </a:r>
            <a:r>
              <a:rPr lang="cs-CZ" sz="1800" dirty="0" smtClean="0"/>
              <a:t>Exkurze byla naplánována.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763416" y="2004693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sloveso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werden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v příslušném čase</a:t>
            </a:r>
            <a:endParaRPr lang="de-DE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57818" y="214304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říčestí minulé</a:t>
            </a:r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13230" y="3233758"/>
            <a:ext cx="18445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loveso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werden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v příslušném čase</a:t>
            </a:r>
            <a:endParaRPr lang="de-DE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00173" y="3372257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říčestí minulé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923759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04664"/>
            <a:ext cx="7772400" cy="1470025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Trpný rod</a:t>
            </a:r>
            <a:endParaRPr lang="de-D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132856"/>
            <a:ext cx="6800800" cy="4176464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Trpný rod se tvoří pomocí </a:t>
            </a:r>
            <a:r>
              <a:rPr lang="cs-CZ" dirty="0" err="1" smtClean="0">
                <a:solidFill>
                  <a:schemeClr val="tx1"/>
                </a:solidFill>
              </a:rPr>
              <a:t>werden</a:t>
            </a:r>
            <a:r>
              <a:rPr lang="cs-CZ" dirty="0" smtClean="0">
                <a:solidFill>
                  <a:schemeClr val="tx1"/>
                </a:solidFill>
              </a:rPr>
              <a:t> a příčestí minulého slovesa.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Příčestí se nemění a stojí v hlavní větě až na konci (jako u perfekta).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V češtině odpovídá trpnému rodu často zvratný tvar slovesa. Např. Budova se renovuje. Co se hraje v našem kině?</a:t>
            </a:r>
            <a:endParaRPr lang="de-DE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9245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werden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ich</a:t>
            </a:r>
            <a:r>
              <a:rPr lang="cs-CZ" dirty="0" smtClean="0"/>
              <a:t> </a:t>
            </a:r>
            <a:r>
              <a:rPr lang="cs-CZ" dirty="0" err="1" smtClean="0"/>
              <a:t>werde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rgbClr val="C00000"/>
                </a:solidFill>
              </a:rPr>
              <a:t>ich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du</a:t>
            </a:r>
            <a:r>
              <a:rPr lang="cs-CZ" dirty="0" smtClean="0"/>
              <a:t> </a:t>
            </a:r>
            <a:r>
              <a:rPr lang="cs-CZ" dirty="0" err="1" smtClean="0"/>
              <a:t>wirst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rgbClr val="C00000"/>
                </a:solidFill>
              </a:rPr>
              <a:t>du</a:t>
            </a:r>
            <a:r>
              <a:rPr lang="cs-CZ" dirty="0" smtClean="0"/>
              <a:t> </a:t>
            </a:r>
            <a:r>
              <a:rPr lang="cs-CZ" dirty="0" err="1" smtClean="0"/>
              <a:t>wurdest</a:t>
            </a:r>
            <a:endParaRPr lang="cs-CZ" dirty="0" smtClean="0"/>
          </a:p>
          <a:p>
            <a:pPr marL="0" indent="0">
              <a:buNone/>
            </a:pPr>
            <a:r>
              <a:rPr lang="cs-CZ" sz="2400" dirty="0" err="1">
                <a:solidFill>
                  <a:srgbClr val="C00000"/>
                </a:solidFill>
              </a:rPr>
              <a:t>e</a:t>
            </a:r>
            <a:r>
              <a:rPr lang="cs-CZ" sz="2400" dirty="0" err="1" smtClean="0">
                <a:solidFill>
                  <a:srgbClr val="C00000"/>
                </a:solidFill>
              </a:rPr>
              <a:t>r,sie,es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		</a:t>
            </a:r>
            <a:r>
              <a:rPr lang="cs-CZ" sz="2400" dirty="0" err="1" smtClean="0">
                <a:solidFill>
                  <a:srgbClr val="C00000"/>
                </a:solidFill>
              </a:rPr>
              <a:t>er</a:t>
            </a:r>
            <a:r>
              <a:rPr lang="cs-CZ" sz="2400" dirty="0" smtClean="0">
                <a:solidFill>
                  <a:srgbClr val="C00000"/>
                </a:solidFill>
              </a:rPr>
              <a:t>, </a:t>
            </a:r>
            <a:r>
              <a:rPr lang="cs-CZ" sz="2400" dirty="0" err="1" smtClean="0">
                <a:solidFill>
                  <a:srgbClr val="C00000"/>
                </a:solidFill>
              </a:rPr>
              <a:t>sie,es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/>
              <a:t>wurde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>
                <a:solidFill>
                  <a:srgbClr val="C00000"/>
                </a:solidFill>
              </a:rPr>
              <a:t>w</a:t>
            </a:r>
            <a:r>
              <a:rPr lang="cs-CZ" dirty="0" err="1" smtClean="0">
                <a:solidFill>
                  <a:srgbClr val="C00000"/>
                </a:solidFill>
              </a:rPr>
              <a:t>ir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	</a:t>
            </a:r>
            <a:r>
              <a:rPr lang="cs-CZ" dirty="0" err="1" smtClean="0">
                <a:solidFill>
                  <a:srgbClr val="C00000"/>
                </a:solidFill>
              </a:rPr>
              <a:t>wir</a:t>
            </a:r>
            <a:r>
              <a:rPr lang="cs-CZ" dirty="0" smtClean="0"/>
              <a:t> </a:t>
            </a:r>
            <a:r>
              <a:rPr lang="cs-CZ" dirty="0" err="1" smtClean="0"/>
              <a:t>wurden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ihr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/>
              <a:t>werdet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rgbClr val="C00000"/>
                </a:solidFill>
              </a:rPr>
              <a:t>ihr</a:t>
            </a:r>
            <a:r>
              <a:rPr lang="cs-CZ" dirty="0" smtClean="0"/>
              <a:t> </a:t>
            </a:r>
            <a:r>
              <a:rPr lang="cs-CZ" dirty="0" err="1" smtClean="0"/>
              <a:t>wurdet</a:t>
            </a:r>
            <a:endParaRPr lang="cs-CZ" dirty="0" smtClean="0"/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C00000"/>
                </a:solidFill>
              </a:rPr>
              <a:t>Sie</a:t>
            </a:r>
            <a:r>
              <a:rPr lang="cs-CZ" sz="2400" dirty="0" smtClean="0">
                <a:solidFill>
                  <a:srgbClr val="C00000"/>
                </a:solidFill>
              </a:rPr>
              <a:t>/</a:t>
            </a:r>
            <a:r>
              <a:rPr lang="cs-CZ" sz="2400" dirty="0" err="1" smtClean="0">
                <a:solidFill>
                  <a:srgbClr val="C00000"/>
                </a:solidFill>
              </a:rPr>
              <a:t>sie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	</a:t>
            </a:r>
            <a:r>
              <a:rPr lang="cs-CZ" dirty="0" err="1">
                <a:solidFill>
                  <a:srgbClr val="C00000"/>
                </a:solidFill>
              </a:rPr>
              <a:t>S</a:t>
            </a:r>
            <a:r>
              <a:rPr lang="cs-CZ" dirty="0" err="1" smtClean="0">
                <a:solidFill>
                  <a:srgbClr val="C00000"/>
                </a:solidFill>
              </a:rPr>
              <a:t>ie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sie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679197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err="1" smtClean="0"/>
              <a:t>Bilde</a:t>
            </a:r>
            <a:r>
              <a:rPr lang="cs-CZ" sz="3200" dirty="0" smtClean="0"/>
              <a:t> </a:t>
            </a:r>
            <a:r>
              <a:rPr lang="cs-CZ" sz="3200" dirty="0" err="1"/>
              <a:t>P</a:t>
            </a:r>
            <a:r>
              <a:rPr lang="cs-CZ" sz="3200" dirty="0" err="1" smtClean="0"/>
              <a:t>assiv</a:t>
            </a:r>
            <a:r>
              <a:rPr lang="cs-CZ" sz="3200" dirty="0" smtClean="0"/>
              <a:t>. </a:t>
            </a:r>
            <a:r>
              <a:rPr lang="cs-CZ" sz="3200" dirty="0" err="1" smtClean="0"/>
              <a:t>Wähle</a:t>
            </a:r>
            <a:r>
              <a:rPr lang="cs-CZ" sz="3200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richtige</a:t>
            </a:r>
            <a:r>
              <a:rPr lang="cs-CZ" sz="3200" dirty="0" smtClean="0"/>
              <a:t> Variante </a:t>
            </a:r>
            <a:r>
              <a:rPr lang="cs-CZ" sz="3200" dirty="0" err="1" smtClean="0"/>
              <a:t>aus</a:t>
            </a:r>
            <a:r>
              <a:rPr lang="cs-CZ" sz="3200" dirty="0" smtClean="0"/>
              <a:t>. Utvoř trpný rod. Vyber správnou možnost.</a:t>
            </a:r>
            <a:endParaRPr lang="de-DE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Man </a:t>
            </a:r>
            <a:r>
              <a:rPr lang="cs-CZ" dirty="0" err="1" smtClean="0">
                <a:solidFill>
                  <a:schemeClr val="tx1"/>
                </a:solidFill>
              </a:rPr>
              <a:t>baut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neue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Kraftwerke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marL="514350" indent="-514350">
              <a:buAutoNum type="alphaLcPeriod"/>
            </a:pPr>
            <a:r>
              <a:rPr lang="cs-CZ" dirty="0" err="1" smtClean="0"/>
              <a:t>Neue</a:t>
            </a:r>
            <a:r>
              <a:rPr lang="cs-CZ" dirty="0" smtClean="0"/>
              <a:t> </a:t>
            </a:r>
            <a:r>
              <a:rPr lang="cs-CZ" dirty="0" err="1" smtClean="0"/>
              <a:t>Kraftwerke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gebaut</a:t>
            </a:r>
            <a:r>
              <a:rPr lang="cs-CZ" dirty="0" smtClean="0"/>
              <a:t>.</a:t>
            </a:r>
          </a:p>
          <a:p>
            <a:pPr marL="514350" indent="-514350">
              <a:buAutoNum type="alphaLcPeriod"/>
            </a:pPr>
            <a:r>
              <a:rPr lang="cs-CZ" dirty="0" err="1" smtClean="0"/>
              <a:t>Neue</a:t>
            </a:r>
            <a:r>
              <a:rPr lang="cs-CZ" dirty="0" smtClean="0"/>
              <a:t> </a:t>
            </a:r>
            <a:r>
              <a:rPr lang="cs-CZ" dirty="0" err="1" smtClean="0"/>
              <a:t>kraftwerke</a:t>
            </a:r>
            <a:r>
              <a:rPr lang="cs-CZ" dirty="0" smtClean="0"/>
              <a:t> </a:t>
            </a:r>
            <a:r>
              <a:rPr lang="cs-CZ" dirty="0" err="1" smtClean="0"/>
              <a:t>wurden</a:t>
            </a:r>
            <a:r>
              <a:rPr lang="cs-CZ" dirty="0" smtClean="0"/>
              <a:t> </a:t>
            </a:r>
            <a:r>
              <a:rPr lang="cs-CZ" dirty="0" err="1" smtClean="0"/>
              <a:t>gebaut</a:t>
            </a:r>
            <a:r>
              <a:rPr lang="cs-CZ" dirty="0" smtClean="0"/>
              <a:t>.</a:t>
            </a:r>
          </a:p>
          <a:p>
            <a:pPr marL="514350" indent="-514350">
              <a:buAutoNum type="alphaLcPeriod"/>
            </a:pPr>
            <a:r>
              <a:rPr lang="cs-CZ" dirty="0" err="1" smtClean="0"/>
              <a:t>Neue</a:t>
            </a:r>
            <a:r>
              <a:rPr lang="cs-CZ" dirty="0" smtClean="0"/>
              <a:t> </a:t>
            </a:r>
            <a:r>
              <a:rPr lang="cs-CZ" dirty="0" err="1" smtClean="0"/>
              <a:t>Kraftwerk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gebauen</a:t>
            </a:r>
            <a:r>
              <a:rPr lang="cs-CZ" dirty="0" smtClean="0"/>
              <a:t>.</a:t>
            </a:r>
            <a:endParaRPr lang="de-DE" dirty="0"/>
          </a:p>
        </p:txBody>
      </p:sp>
      <p:sp>
        <p:nvSpPr>
          <p:cNvPr id="4" name="Šipka doleva 3"/>
          <p:cNvSpPr/>
          <p:nvPr/>
        </p:nvSpPr>
        <p:spPr>
          <a:xfrm>
            <a:off x="6660232" y="2348880"/>
            <a:ext cx="1152128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66959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570186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600" dirty="0" err="1" smtClean="0"/>
              <a:t>Bilde</a:t>
            </a:r>
            <a:r>
              <a:rPr lang="cs-CZ" sz="3600" dirty="0" smtClean="0"/>
              <a:t> </a:t>
            </a:r>
            <a:r>
              <a:rPr lang="cs-CZ" sz="3600" dirty="0" err="1" smtClean="0"/>
              <a:t>Passiv</a:t>
            </a:r>
            <a:r>
              <a:rPr lang="cs-CZ" sz="3600" dirty="0" smtClean="0"/>
              <a:t>. </a:t>
            </a:r>
            <a:r>
              <a:rPr lang="cs-CZ" sz="3600" dirty="0" err="1" smtClean="0"/>
              <a:t>Wähle</a:t>
            </a:r>
            <a:r>
              <a:rPr lang="cs-CZ" sz="3600" dirty="0" smtClean="0"/>
              <a:t> </a:t>
            </a:r>
            <a:r>
              <a:rPr lang="cs-CZ" sz="3600" dirty="0" err="1" smtClean="0"/>
              <a:t>die</a:t>
            </a:r>
            <a:r>
              <a:rPr lang="cs-CZ" sz="3600" dirty="0" smtClean="0"/>
              <a:t> </a:t>
            </a:r>
            <a:r>
              <a:rPr lang="cs-CZ" sz="3600" dirty="0" err="1" smtClean="0"/>
              <a:t>richtige</a:t>
            </a:r>
            <a:r>
              <a:rPr lang="cs-CZ" sz="3600" dirty="0" smtClean="0"/>
              <a:t> Variante </a:t>
            </a:r>
            <a:r>
              <a:rPr lang="cs-CZ" sz="3600" dirty="0" err="1" smtClean="0"/>
              <a:t>aus</a:t>
            </a:r>
            <a:r>
              <a:rPr lang="cs-CZ" sz="3600" dirty="0" smtClean="0"/>
              <a:t>. Utvoř trpný rod. Vyber správnou možnost.</a:t>
            </a:r>
            <a:endParaRPr lang="de-DE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420888"/>
            <a:ext cx="7931224" cy="3705275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Man </a:t>
            </a:r>
            <a:r>
              <a:rPr lang="cs-CZ" dirty="0" err="1" smtClean="0">
                <a:solidFill>
                  <a:schemeClr val="accent1"/>
                </a:solidFill>
              </a:rPr>
              <a:t>schaltet</a:t>
            </a:r>
            <a:r>
              <a:rPr lang="cs-CZ" dirty="0" smtClean="0">
                <a:solidFill>
                  <a:schemeClr val="accent1"/>
                </a:solidFill>
              </a:rPr>
              <a:t> den </a:t>
            </a:r>
            <a:r>
              <a:rPr lang="cs-CZ" dirty="0" err="1">
                <a:solidFill>
                  <a:schemeClr val="accent1"/>
                </a:solidFill>
              </a:rPr>
              <a:t>F</a:t>
            </a:r>
            <a:r>
              <a:rPr lang="cs-CZ" dirty="0" err="1" smtClean="0">
                <a:solidFill>
                  <a:schemeClr val="accent1"/>
                </a:solidFill>
              </a:rPr>
              <a:t>ernseher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aus</a:t>
            </a:r>
            <a:r>
              <a:rPr lang="cs-CZ" dirty="0" smtClean="0">
                <a:solidFill>
                  <a:schemeClr val="accent1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a. Der </a:t>
            </a:r>
            <a:r>
              <a:rPr lang="cs-CZ" dirty="0" err="1" smtClean="0"/>
              <a:t>Fernseher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ausschaltet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b. Der </a:t>
            </a:r>
            <a:r>
              <a:rPr lang="cs-CZ" dirty="0" err="1" smtClean="0"/>
              <a:t>Fernseher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ausgeschaltet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c. Den </a:t>
            </a:r>
            <a:r>
              <a:rPr lang="cs-CZ" dirty="0" err="1" smtClean="0"/>
              <a:t>Fernseher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 </a:t>
            </a:r>
            <a:r>
              <a:rPr lang="cs-CZ" dirty="0" err="1" smtClean="0"/>
              <a:t>ausgeschaltet</a:t>
            </a:r>
            <a:r>
              <a:rPr lang="cs-CZ" dirty="0" smtClean="0"/>
              <a:t>.</a:t>
            </a:r>
            <a:endParaRPr lang="de-DE" dirty="0"/>
          </a:p>
        </p:txBody>
      </p:sp>
      <p:sp>
        <p:nvSpPr>
          <p:cNvPr id="4" name="Šipka doleva 3"/>
          <p:cNvSpPr/>
          <p:nvPr/>
        </p:nvSpPr>
        <p:spPr>
          <a:xfrm>
            <a:off x="6804248" y="3717032"/>
            <a:ext cx="864096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09054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Man </a:t>
            </a:r>
            <a:r>
              <a:rPr lang="cs-CZ" dirty="0" err="1" smtClean="0">
                <a:solidFill>
                  <a:schemeClr val="accent1"/>
                </a:solidFill>
              </a:rPr>
              <a:t>kocht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>
                <a:solidFill>
                  <a:schemeClr val="accent1"/>
                </a:solidFill>
              </a:rPr>
              <a:t>G</a:t>
            </a:r>
            <a:r>
              <a:rPr lang="cs-CZ" dirty="0" err="1" smtClean="0">
                <a:solidFill>
                  <a:schemeClr val="accent1"/>
                </a:solidFill>
              </a:rPr>
              <a:t>ulaschsuppe</a:t>
            </a:r>
            <a:r>
              <a:rPr lang="cs-CZ" dirty="0" smtClean="0">
                <a:solidFill>
                  <a:schemeClr val="accent1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a. </a:t>
            </a:r>
            <a:r>
              <a:rPr lang="cs-CZ" dirty="0" err="1" smtClean="0"/>
              <a:t>Gulaschsuppe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gekocht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b. </a:t>
            </a:r>
            <a:r>
              <a:rPr lang="cs-CZ" dirty="0" err="1" smtClean="0"/>
              <a:t>Gulaschsuppe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 </a:t>
            </a:r>
            <a:r>
              <a:rPr lang="cs-CZ" dirty="0" err="1" smtClean="0"/>
              <a:t>gekocht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c. </a:t>
            </a:r>
            <a:r>
              <a:rPr lang="cs-CZ" dirty="0" err="1"/>
              <a:t>G</a:t>
            </a:r>
            <a:r>
              <a:rPr lang="cs-CZ" dirty="0" err="1" smtClean="0"/>
              <a:t>ulaschsuppe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gekocht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de-DE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2290266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600" dirty="0" err="1" smtClean="0"/>
              <a:t>Bilde</a:t>
            </a:r>
            <a:r>
              <a:rPr lang="cs-CZ" sz="3600" dirty="0" smtClean="0"/>
              <a:t> </a:t>
            </a:r>
            <a:r>
              <a:rPr lang="cs-CZ" sz="3600" dirty="0" err="1" smtClean="0"/>
              <a:t>Passiv</a:t>
            </a:r>
            <a:r>
              <a:rPr lang="cs-CZ" sz="3600" dirty="0" smtClean="0"/>
              <a:t>. </a:t>
            </a:r>
            <a:r>
              <a:rPr lang="cs-CZ" sz="3600" dirty="0" err="1" smtClean="0"/>
              <a:t>Wähle</a:t>
            </a:r>
            <a:r>
              <a:rPr lang="cs-CZ" sz="3600" dirty="0" smtClean="0"/>
              <a:t> </a:t>
            </a:r>
            <a:r>
              <a:rPr lang="cs-CZ" sz="3600" dirty="0" err="1" smtClean="0"/>
              <a:t>die</a:t>
            </a:r>
            <a:r>
              <a:rPr lang="cs-CZ" sz="3600" dirty="0" smtClean="0"/>
              <a:t> </a:t>
            </a:r>
            <a:r>
              <a:rPr lang="cs-CZ" sz="3600" dirty="0" err="1" smtClean="0"/>
              <a:t>richtige</a:t>
            </a:r>
            <a:r>
              <a:rPr lang="cs-CZ" sz="3600" dirty="0" smtClean="0"/>
              <a:t> Variante </a:t>
            </a:r>
            <a:r>
              <a:rPr lang="cs-CZ" sz="3600" dirty="0" err="1" smtClean="0"/>
              <a:t>aus</a:t>
            </a:r>
            <a:r>
              <a:rPr lang="cs-CZ" sz="3600" dirty="0" smtClean="0"/>
              <a:t>. Utvoř trpný rod. Vyber správnou možnost.</a:t>
            </a:r>
            <a:endParaRPr lang="de-DE" sz="3600" dirty="0"/>
          </a:p>
        </p:txBody>
      </p:sp>
      <p:sp>
        <p:nvSpPr>
          <p:cNvPr id="5" name="Šipka doleva 4"/>
          <p:cNvSpPr/>
          <p:nvPr/>
        </p:nvSpPr>
        <p:spPr>
          <a:xfrm>
            <a:off x="6228184" y="3501008"/>
            <a:ext cx="1080120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02203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5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302</Words>
  <Application>Microsoft Office PowerPoint</Application>
  <PresentationFormat>Předvádění na obrazovce (4:3)</PresentationFormat>
  <Paragraphs>49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Trpný rod</vt:lpstr>
      <vt:lpstr>Trpný rod</vt:lpstr>
      <vt:lpstr>werden</vt:lpstr>
      <vt:lpstr>Bilde Passiv. Wähle die richtige Variante aus. Utvoř trpný rod. Vyber správnou možnost.</vt:lpstr>
      <vt:lpstr>Bilde Passiv. Wähle die richtige Variante aus. Utvoř trpný rod. Vyber správnou možnost.</vt:lpstr>
      <vt:lpstr>Bilde Passiv. Wähle die richtige Variante aus. Utvoř trpný rod. Vyber správnou možnost.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Trpný rod</dc:title>
  <dc:creator>Inka</dc:creator>
  <cp:lastModifiedBy>Inka</cp:lastModifiedBy>
  <cp:revision>5</cp:revision>
  <dcterms:created xsi:type="dcterms:W3CDTF">2013-02-24T07:19:33Z</dcterms:created>
  <dcterms:modified xsi:type="dcterms:W3CDTF">2013-04-14T14:41:16Z</dcterms:modified>
</cp:coreProperties>
</file>