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4EAA5-B347-4632-990A-518FB1C373B4}" type="datetimeFigureOut">
              <a:rPr lang="de-DE" smtClean="0"/>
              <a:t>19.04.2013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00588-354A-4726-8777-A633772A1C9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0205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4EAA5-B347-4632-990A-518FB1C373B4}" type="datetimeFigureOut">
              <a:rPr lang="de-DE" smtClean="0"/>
              <a:t>19.04.2013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00588-354A-4726-8777-A633772A1C9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86602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4EAA5-B347-4632-990A-518FB1C373B4}" type="datetimeFigureOut">
              <a:rPr lang="de-DE" smtClean="0"/>
              <a:t>19.04.2013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00588-354A-4726-8777-A633772A1C9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50959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4EAA5-B347-4632-990A-518FB1C373B4}" type="datetimeFigureOut">
              <a:rPr lang="de-DE" smtClean="0"/>
              <a:t>19.04.2013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00588-354A-4726-8777-A633772A1C9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93158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4EAA5-B347-4632-990A-518FB1C373B4}" type="datetimeFigureOut">
              <a:rPr lang="de-DE" smtClean="0"/>
              <a:t>19.04.2013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00588-354A-4726-8777-A633772A1C9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412036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4EAA5-B347-4632-990A-518FB1C373B4}" type="datetimeFigureOut">
              <a:rPr lang="de-DE" smtClean="0"/>
              <a:t>19.04.2013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00588-354A-4726-8777-A633772A1C9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43979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4EAA5-B347-4632-990A-518FB1C373B4}" type="datetimeFigureOut">
              <a:rPr lang="de-DE" smtClean="0"/>
              <a:t>19.04.2013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00588-354A-4726-8777-A633772A1C9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09544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4EAA5-B347-4632-990A-518FB1C373B4}" type="datetimeFigureOut">
              <a:rPr lang="de-DE" smtClean="0"/>
              <a:t>19.04.2013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00588-354A-4726-8777-A633772A1C9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64163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4EAA5-B347-4632-990A-518FB1C373B4}" type="datetimeFigureOut">
              <a:rPr lang="de-DE" smtClean="0"/>
              <a:t>19.04.2013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00588-354A-4726-8777-A633772A1C9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30492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4EAA5-B347-4632-990A-518FB1C373B4}" type="datetimeFigureOut">
              <a:rPr lang="de-DE" smtClean="0"/>
              <a:t>19.04.2013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00588-354A-4726-8777-A633772A1C9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92134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4EAA5-B347-4632-990A-518FB1C373B4}" type="datetimeFigureOut">
              <a:rPr lang="de-DE" smtClean="0"/>
              <a:t>19.04.2013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00588-354A-4726-8777-A633772A1C9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34948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B4EAA5-B347-4632-990A-518FB1C373B4}" type="datetimeFigureOut">
              <a:rPr lang="de-DE" smtClean="0"/>
              <a:t>19.04.2013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500588-354A-4726-8777-A633772A1C9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88385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3096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Tel.řed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e-mail:skola@zsmojzir.cz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769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92162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2376487"/>
            <a:ext cx="8229600" cy="374967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Ingrid Pazderová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 4.4. 2013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9.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Jazyk a jazyková komunikace, německý jazyk – zájmenná příslovce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Žáci si upevní znalosti z </a:t>
            </a:r>
            <a:r>
              <a:rPr lang="cs-CZ" sz="1800" b="1" smtClean="0"/>
              <a:t>gramatického učiva.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72725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1470025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Zájmenná příslovce</a:t>
            </a:r>
            <a:endParaRPr lang="de-D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420888"/>
            <a:ext cx="6400800" cy="3217912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Ich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interessiere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für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Musik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Zajímám se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hudbu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Ich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interessiere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dafür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Zajímám se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ni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de-DE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9328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Tázací zájmenná příslovce</a:t>
            </a:r>
            <a:r>
              <a:rPr lang="de-DE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de-DE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Na osoby se ptáme pomocí </a:t>
            </a:r>
            <a:r>
              <a:rPr lang="cs-CZ" dirty="0" smtClean="0">
                <a:solidFill>
                  <a:srgbClr val="FF0000"/>
                </a:solidFill>
              </a:rPr>
              <a:t>předložky a zájmena </a:t>
            </a:r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wartest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Na koho čekáš?</a:t>
            </a:r>
          </a:p>
          <a:p>
            <a:pPr marL="0" indent="0">
              <a:buNone/>
            </a:pPr>
            <a:r>
              <a:rPr lang="cs-CZ" dirty="0" smtClean="0"/>
              <a:t>Jedná-li se o neživé předměty používáme </a:t>
            </a:r>
            <a:r>
              <a:rPr lang="cs-CZ" dirty="0" smtClean="0">
                <a:solidFill>
                  <a:srgbClr val="FF0000"/>
                </a:solidFill>
              </a:rPr>
              <a:t>tázací zájmena, která tvoříme pomocí </a:t>
            </a:r>
            <a:r>
              <a:rPr lang="cs-CZ" dirty="0" err="1" smtClean="0">
                <a:solidFill>
                  <a:srgbClr val="FF0000"/>
                </a:solidFill>
              </a:rPr>
              <a:t>wo</a:t>
            </a:r>
            <a:r>
              <a:rPr lang="cs-CZ" dirty="0" smtClean="0">
                <a:solidFill>
                  <a:srgbClr val="FF0000"/>
                </a:solidFill>
              </a:rPr>
              <a:t> + předložka.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>
                <a:solidFill>
                  <a:srgbClr val="FF0000"/>
                </a:solidFill>
              </a:rPr>
              <a:t>Worauf</a:t>
            </a:r>
            <a:r>
              <a:rPr lang="cs-CZ" dirty="0" smtClean="0"/>
              <a:t> </a:t>
            </a:r>
            <a:r>
              <a:rPr lang="cs-CZ" dirty="0" err="1" smtClean="0"/>
              <a:t>wartest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>
                <a:solidFill>
                  <a:srgbClr val="FF0000"/>
                </a:solidFill>
              </a:rPr>
              <a:t>Na co </a:t>
            </a:r>
            <a:r>
              <a:rPr lang="cs-CZ" dirty="0" smtClean="0"/>
              <a:t>čekáš?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182486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Tázací zájmenná příslovce</a:t>
            </a:r>
            <a:endParaRPr lang="de-DE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772816"/>
            <a:ext cx="2808312" cy="5847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womit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 čím</a:t>
            </a:r>
            <a:endParaRPr lang="de-DE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19373" y="2871085"/>
            <a:ext cx="2808312" cy="5847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wofür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pro co</a:t>
            </a:r>
            <a:endParaRPr lang="de-DE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4040635"/>
            <a:ext cx="2808312" cy="5847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worauf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na co</a:t>
            </a:r>
            <a:endParaRPr lang="de-DE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21215" y="2077616"/>
            <a:ext cx="2808312" cy="5847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wobei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u čeho</a:t>
            </a:r>
            <a:endParaRPr lang="de-DE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748248"/>
            <a:ext cx="2808312" cy="5847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wozu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 čemu</a:t>
            </a:r>
            <a:endParaRPr lang="de-DE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52581" y="3163473"/>
            <a:ext cx="2808312" cy="5847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wovon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o čem</a:t>
            </a:r>
            <a:endParaRPr lang="de-DE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19179" y="4763734"/>
            <a:ext cx="3108505" cy="5847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woraus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 čeho</a:t>
            </a:r>
            <a:endParaRPr lang="de-DE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5076473"/>
            <a:ext cx="2808312" cy="5847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worin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 čem</a:t>
            </a:r>
            <a:endParaRPr lang="de-DE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355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Ukazovací zájmenná příslovce</a:t>
            </a:r>
            <a:endParaRPr lang="de-DE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25144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Mluvíme-li o osobách používáme předložku + osobní zájmeno.</a:t>
            </a:r>
          </a:p>
          <a:p>
            <a:pPr marL="0" indent="0">
              <a:buNone/>
            </a:pPr>
            <a:r>
              <a:rPr lang="cs-CZ" sz="2800" dirty="0" smtClean="0"/>
              <a:t>	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interessiert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sich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für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Alex.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Er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interessiert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sich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für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ihn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Zajímá se o něj. </a:t>
            </a:r>
          </a:p>
          <a:p>
            <a:pPr marL="0" indent="0">
              <a:buNone/>
            </a:pPr>
            <a:r>
              <a:rPr lang="cs-CZ" sz="2800" dirty="0" smtClean="0"/>
              <a:t>Nemluvíme-li o osobách, tvoříme ukazovací zájmenné příslovce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spojením da(r) s příslušnou předložkou.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Er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interessiert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sich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für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Musik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Er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interessiert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sich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dafür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Zajímá se o ni.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1" indent="0">
              <a:buNone/>
            </a:pP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de-DE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57774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Ukazovací zájmenná příslovce</a:t>
            </a:r>
            <a:endParaRPr lang="de-DE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716594"/>
            <a:ext cx="2952328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dabei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u toho</a:t>
            </a:r>
            <a:endParaRPr lang="de-DE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2070263"/>
            <a:ext cx="2952328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dafür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pro to</a:t>
            </a:r>
            <a:endParaRPr lang="de-DE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4005064"/>
            <a:ext cx="2952328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dazu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 tomu</a:t>
            </a:r>
            <a:endParaRPr lang="de-DE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4005064"/>
            <a:ext cx="2952328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davon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o tom</a:t>
            </a:r>
            <a:endParaRPr lang="de-DE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5511017"/>
            <a:ext cx="3168352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daraus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 toho</a:t>
            </a:r>
            <a:endParaRPr lang="de-DE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8144" y="5517232"/>
            <a:ext cx="2952328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darin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 tom</a:t>
            </a:r>
            <a:endParaRPr lang="de-DE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0650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Wähle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richtige</a:t>
            </a:r>
            <a:r>
              <a:rPr lang="cs-CZ" dirty="0" smtClean="0"/>
              <a:t> </a:t>
            </a:r>
            <a:r>
              <a:rPr lang="cs-CZ" dirty="0" err="1" smtClean="0"/>
              <a:t>Möglichkeit</a:t>
            </a:r>
            <a:r>
              <a:rPr lang="cs-CZ" dirty="0" smtClean="0"/>
              <a:t>. Vyber správnou možnost.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O čem mluvíte?</a:t>
            </a:r>
          </a:p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Wovon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sprechen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Woran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sprechen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Davon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sprechen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de-D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4788024" y="2348880"/>
            <a:ext cx="720080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285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Wähle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richtige</a:t>
            </a:r>
            <a:r>
              <a:rPr lang="cs-CZ" dirty="0" smtClean="0"/>
              <a:t> </a:t>
            </a:r>
            <a:r>
              <a:rPr lang="cs-CZ" dirty="0" err="1" smtClean="0"/>
              <a:t>Möglichkeit</a:t>
            </a:r>
            <a:r>
              <a:rPr lang="cs-CZ" dirty="0" smtClean="0"/>
              <a:t>. Vyber správnou možnost.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Počítáš s tím?</a:t>
            </a:r>
          </a:p>
          <a:p>
            <a:pPr marL="514350" indent="-514350">
              <a:buAutoNum type="arabicPeriod"/>
            </a:pP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Rechnest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damit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514350" indent="-514350">
              <a:buAutoNum type="arabicPeriod"/>
            </a:pP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Rechnest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davon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514350" indent="-514350">
              <a:buAutoNum type="arabicPeriod"/>
            </a:pP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Rechnest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womit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de-D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4499992" y="2348880"/>
            <a:ext cx="864096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259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fragst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 Jak se zeptáš?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925144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err="1" smtClean="0"/>
              <a:t>Jürgen</a:t>
            </a:r>
            <a:r>
              <a:rPr lang="cs-CZ" dirty="0" smtClean="0"/>
              <a:t> </a:t>
            </a:r>
            <a:r>
              <a:rPr lang="cs-CZ" dirty="0" err="1" smtClean="0"/>
              <a:t>interessiert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Er </a:t>
            </a:r>
            <a:r>
              <a:rPr lang="cs-CZ" dirty="0" err="1" smtClean="0"/>
              <a:t>musste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Fußball</a:t>
            </a:r>
            <a:r>
              <a:rPr lang="cs-CZ" dirty="0" smtClean="0"/>
              <a:t> </a:t>
            </a:r>
            <a:r>
              <a:rPr lang="cs-CZ" dirty="0" err="1" smtClean="0"/>
              <a:t>verzichten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Er </a:t>
            </a:r>
            <a:r>
              <a:rPr lang="cs-CZ" dirty="0" err="1" smtClean="0"/>
              <a:t>freut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jeden </a:t>
            </a:r>
            <a:r>
              <a:rPr lang="cs-CZ" dirty="0" err="1" smtClean="0"/>
              <a:t>Tag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Eva </a:t>
            </a:r>
            <a:r>
              <a:rPr lang="cs-CZ" dirty="0" err="1" smtClean="0"/>
              <a:t>hält</a:t>
            </a:r>
            <a:r>
              <a:rPr lang="cs-CZ" dirty="0" smtClean="0"/>
              <a:t> Peter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ihren</a:t>
            </a:r>
            <a:r>
              <a:rPr lang="cs-CZ" dirty="0" smtClean="0"/>
              <a:t> </a:t>
            </a:r>
            <a:r>
              <a:rPr lang="cs-CZ" dirty="0" err="1" smtClean="0"/>
              <a:t>besten</a:t>
            </a:r>
            <a:r>
              <a:rPr lang="cs-CZ" dirty="0" smtClean="0"/>
              <a:t> </a:t>
            </a:r>
            <a:r>
              <a:rPr lang="cs-CZ" dirty="0" err="1" smtClean="0"/>
              <a:t>Freund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276872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Wofür</a:t>
            </a:r>
            <a:r>
              <a:rPr lang="cs-CZ" dirty="0" smtClean="0"/>
              <a:t> </a:t>
            </a:r>
            <a:r>
              <a:rPr lang="cs-CZ" dirty="0" err="1" smtClean="0"/>
              <a:t>interessiert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Jürgen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80340" y="342900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Worauf</a:t>
            </a:r>
            <a:r>
              <a:rPr lang="cs-CZ" dirty="0" smtClean="0"/>
              <a:t> </a:t>
            </a:r>
            <a:r>
              <a:rPr lang="cs-CZ" dirty="0" err="1" smtClean="0"/>
              <a:t>musste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verzichten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36041" y="465313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Worauf</a:t>
            </a:r>
            <a:r>
              <a:rPr lang="cs-CZ" dirty="0" smtClean="0"/>
              <a:t> </a:t>
            </a:r>
            <a:r>
              <a:rPr lang="cs-CZ" dirty="0" err="1" smtClean="0"/>
              <a:t>freut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558924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/>
              <a:t> </a:t>
            </a:r>
            <a:r>
              <a:rPr lang="cs-CZ" b="1" smtClean="0"/>
              <a:t>   Für</a:t>
            </a:r>
            <a:r>
              <a:rPr lang="cs-CZ" b="1" dirty="0" smtClean="0"/>
              <a:t> </a:t>
            </a:r>
            <a:r>
              <a:rPr lang="cs-CZ" b="1" dirty="0" err="1" smtClean="0"/>
              <a:t>wen</a:t>
            </a:r>
            <a:r>
              <a:rPr lang="cs-CZ" b="1" dirty="0" smtClean="0"/>
              <a:t> </a:t>
            </a:r>
            <a:r>
              <a:rPr lang="cs-CZ" dirty="0" err="1" smtClean="0"/>
              <a:t>hält</a:t>
            </a:r>
            <a:r>
              <a:rPr lang="cs-CZ" dirty="0" smtClean="0"/>
              <a:t> Eva Peter?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3049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268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Zájmenná příslovce</vt:lpstr>
      <vt:lpstr> Tázací zájmenná příslovce </vt:lpstr>
      <vt:lpstr>Tázací zájmenná příslovce</vt:lpstr>
      <vt:lpstr>Ukazovací zájmenná příslovce</vt:lpstr>
      <vt:lpstr>Ukazovací zájmenná příslovce</vt:lpstr>
      <vt:lpstr>Wähle die richtige Möglichkeit. Vyber správnou možnost.</vt:lpstr>
      <vt:lpstr>Wähle die richtige Möglichkeit. Vyber správnou možnost.</vt:lpstr>
      <vt:lpstr>Wie fragst du? Jak se zeptáš?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Zájmenná příslovce</dc:title>
  <dc:creator>Inka</dc:creator>
  <cp:lastModifiedBy>Ingrid Pazderová</cp:lastModifiedBy>
  <cp:revision>9</cp:revision>
  <dcterms:created xsi:type="dcterms:W3CDTF">2013-04-04T17:19:42Z</dcterms:created>
  <dcterms:modified xsi:type="dcterms:W3CDTF">2013-04-19T07:12:39Z</dcterms:modified>
</cp:coreProperties>
</file>