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63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697204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00480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446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83944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80668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17720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31320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550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34116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45847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6730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1CF04-800C-4A86-8662-490CD100FBDF}" type="datetimeFigureOut">
              <a:rPr lang="de-DE" smtClean="0"/>
              <a:t>24.05.2013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37489-3975-4F92-9E9B-8C109B93D24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4936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884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92162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2376487"/>
            <a:ext cx="8507288" cy="374967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19.2.2013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3.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Jazyk a jazyková komunikace, český jazyk – vyjmenovaná slova po V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Žáci si upevní znalosti z gramatického učiva.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5889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Vyjmenovaná slova po V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348880"/>
            <a:ext cx="6400800" cy="3096344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vy, vysoký, výt, výskat, zvykat, žvýkat, vydra, výr, vyžle, povyk, výheň a slova s předponou vy-,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vý</a:t>
            </a:r>
            <a:endParaRPr lang="de-DE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25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/>
              <a:t>Doplň vyjmenovaná slova po V</a:t>
            </a:r>
            <a:r>
              <a:rPr lang="cs-CZ" dirty="0"/>
              <a:t/>
            </a:r>
            <a:br>
              <a:rPr lang="cs-CZ" dirty="0"/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64788"/>
            <a:ext cx="8229600" cy="4641379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Pes </a:t>
            </a:r>
            <a:r>
              <a:rPr lang="cs-CZ" dirty="0"/>
              <a:t>začal…………… .</a:t>
            </a:r>
          </a:p>
          <a:p>
            <a:r>
              <a:rPr lang="cs-CZ" dirty="0"/>
              <a:t>Přestaňte …………….. .</a:t>
            </a:r>
          </a:p>
          <a:p>
            <a:r>
              <a:rPr lang="cs-CZ" dirty="0"/>
              <a:t>Musíte si ………….. na nové povinnosti.</a:t>
            </a:r>
          </a:p>
          <a:p>
            <a:r>
              <a:rPr lang="cs-CZ" dirty="0"/>
              <a:t>Při vyučování bys neměl…………žvýkačku.</a:t>
            </a:r>
          </a:p>
          <a:p>
            <a:r>
              <a:rPr lang="cs-CZ" dirty="0"/>
              <a:t>…………je vodní šelma.</a:t>
            </a:r>
          </a:p>
          <a:p>
            <a:r>
              <a:rPr lang="cs-CZ" dirty="0"/>
              <a:t>Naše největší sova se nazývá………..</a:t>
            </a:r>
          </a:p>
          <a:p>
            <a:r>
              <a:rPr lang="cs-CZ" dirty="0"/>
              <a:t>Rámus znamená………… .</a:t>
            </a:r>
          </a:p>
          <a:p>
            <a:r>
              <a:rPr lang="cs-CZ" dirty="0"/>
              <a:t>Ohniště, do kterého se vhání vzduch, je ……………. </a:t>
            </a:r>
            <a:r>
              <a:rPr lang="cs-CZ" dirty="0" smtClean="0"/>
              <a:t>.</a:t>
            </a:r>
            <a:r>
              <a:rPr lang="cs-CZ" dirty="0"/>
              <a:t> </a:t>
            </a:r>
          </a:p>
          <a:p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9174" y="15567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199707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výskat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3170" y="24928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zvykat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5783" y="29969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žvýkat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356556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ydra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0716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</a:t>
            </a:r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5809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povyk</a:t>
            </a:r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509869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výheň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5262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5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5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vy, vysoký, výt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Vyznačte v textu vyjmenovaná slova</a:t>
            </a:r>
          </a:p>
          <a:p>
            <a:r>
              <a:rPr lang="cs-CZ" dirty="0" smtClean="0"/>
              <a:t>Myslivec uslyšel výt vlka. Uviděl ho u vysokého smrku. Vy jste už někdy slyšeli vlčí vytí?</a:t>
            </a:r>
            <a:endParaRPr lang="de-DE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663961" y="263691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092280" y="2636912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306896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588224" y="3212976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79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Rozlišujte:</a:t>
            </a:r>
            <a:br>
              <a:rPr lang="cs-CZ" dirty="0" smtClean="0"/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výt – u vlka		vít – plést věnec</a:t>
            </a:r>
          </a:p>
          <a:p>
            <a:r>
              <a:rPr lang="cs-CZ" dirty="0" smtClean="0"/>
              <a:t>výška – vysoko	vížka – věžička</a:t>
            </a:r>
          </a:p>
          <a:p>
            <a:r>
              <a:rPr lang="cs-CZ" dirty="0" smtClean="0"/>
              <a:t>výš – nahoru		víš – znáš</a:t>
            </a:r>
          </a:p>
          <a:p>
            <a:r>
              <a:rPr lang="cs-CZ" dirty="0" smtClean="0"/>
              <a:t>výská – pokřikuje	víska – vesnička</a:t>
            </a:r>
          </a:p>
          <a:p>
            <a:r>
              <a:rPr lang="cs-CZ" dirty="0" smtClean="0"/>
              <a:t>výr – pták		vír – na vodě, točící se 					vzduch</a:t>
            </a: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409752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Doplňte vhodně tvary vít/výt:</a:t>
            </a:r>
            <a:br>
              <a:rPr lang="cs-CZ" dirty="0" smtClean="0"/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Věnec se často……….. </a:t>
            </a:r>
            <a:r>
              <a:rPr lang="cs-CZ" dirty="0"/>
              <a:t>z</a:t>
            </a:r>
            <a:r>
              <a:rPr lang="cs-CZ" dirty="0" smtClean="0"/>
              <a:t> pampelišek.</a:t>
            </a:r>
          </a:p>
          <a:p>
            <a:r>
              <a:rPr lang="cs-CZ" dirty="0" smtClean="0"/>
              <a:t>Květinářka…………..věnec.</a:t>
            </a:r>
          </a:p>
          <a:p>
            <a:r>
              <a:rPr lang="cs-CZ" dirty="0" smtClean="0"/>
              <a:t>Pes Rek rád…………..na měsíc.</a:t>
            </a:r>
          </a:p>
          <a:p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15753" y="17008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vije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2768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vije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29249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4228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Doplňte </a:t>
            </a:r>
            <a:r>
              <a:rPr lang="cs-CZ" dirty="0" err="1" smtClean="0"/>
              <a:t>i,í</a:t>
            </a:r>
            <a:r>
              <a:rPr lang="cs-CZ" dirty="0" smtClean="0"/>
              <a:t>/</a:t>
            </a:r>
            <a:r>
              <a:rPr lang="cs-CZ" dirty="0" err="1" smtClean="0"/>
              <a:t>y,ý</a:t>
            </a:r>
            <a:r>
              <a:rPr lang="cs-CZ" dirty="0" smtClean="0"/>
              <a:t> ve větách.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Naše </a:t>
            </a:r>
            <a:r>
              <a:rPr lang="cs-CZ" dirty="0" err="1" smtClean="0"/>
              <a:t>v_ska</a:t>
            </a:r>
            <a:r>
              <a:rPr lang="cs-CZ" dirty="0" smtClean="0"/>
              <a:t> je malá.</a:t>
            </a:r>
          </a:p>
          <a:p>
            <a:r>
              <a:rPr lang="cs-CZ" dirty="0" smtClean="0"/>
              <a:t>Na návsi si děti hrají a </a:t>
            </a:r>
            <a:r>
              <a:rPr lang="cs-CZ" dirty="0" err="1" smtClean="0"/>
              <a:t>v_skají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Jejich </a:t>
            </a:r>
            <a:r>
              <a:rPr lang="cs-CZ" dirty="0" err="1" smtClean="0"/>
              <a:t>v_skot</a:t>
            </a:r>
            <a:r>
              <a:rPr lang="cs-CZ" dirty="0" smtClean="0"/>
              <a:t> se rozléhá celou </a:t>
            </a:r>
            <a:r>
              <a:rPr lang="cs-CZ" dirty="0" err="1" smtClean="0"/>
              <a:t>v_skou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700808"/>
            <a:ext cx="361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9477" y="2314778"/>
            <a:ext cx="50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29249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11519" y="2924944"/>
            <a:ext cx="356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0588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Předponu vy- poznáte podle toho, že ji můžete nahradit jinou předponou. 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209331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Doplníme předponu vy-:</a:t>
            </a:r>
          </a:p>
          <a:p>
            <a:r>
              <a:rPr lang="cs-CZ" dirty="0" smtClean="0"/>
              <a:t>Strom má v zemi kořeny. Z kořenů _</a:t>
            </a:r>
            <a:r>
              <a:rPr lang="cs-CZ" dirty="0" err="1" smtClean="0"/>
              <a:t>růstá</a:t>
            </a:r>
            <a:r>
              <a:rPr lang="cs-CZ" dirty="0" smtClean="0"/>
              <a:t> kmen. Z kmene _rostou větve. Z větví _pučí větvičky. Z větviček _raší pupeny. Z pupenů _pučí listy a květy. Z květů se _vinou plody. 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32129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26369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360075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320371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41490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1490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91810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332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Vyjmenovaná slova po V</vt:lpstr>
      <vt:lpstr>Doplň vyjmenovaná slova po V </vt:lpstr>
      <vt:lpstr>vy, vysoký, výt</vt:lpstr>
      <vt:lpstr>Rozlišujte: </vt:lpstr>
      <vt:lpstr> Doplňte vhodně tvary vít/výt: </vt:lpstr>
      <vt:lpstr>Doplňte i,í/y,ý ve větách.</vt:lpstr>
      <vt:lpstr>Předponu vy- poznáte podle toho, že ji můžete nahradit jinou předponou. 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V</dc:title>
  <dc:creator>Inka</dc:creator>
  <cp:lastModifiedBy>Ingrid Pazderová</cp:lastModifiedBy>
  <cp:revision>15</cp:revision>
  <dcterms:created xsi:type="dcterms:W3CDTF">2013-02-20T15:22:09Z</dcterms:created>
  <dcterms:modified xsi:type="dcterms:W3CDTF">2013-05-24T07:00:43Z</dcterms:modified>
</cp:coreProperties>
</file>