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080FC82-ABD7-4594-80A9-B2842D10C31E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C559EB6-E3D6-4E60-9C0E-04C48CAD673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JOBS – QUIZ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34290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442913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35004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it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357298"/>
            <a:ext cx="8307849" cy="4657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err="1" smtClean="0"/>
              <a:t>Resolution</a:t>
            </a:r>
            <a:r>
              <a:rPr lang="cs-CZ" sz="6000" b="1" dirty="0" smtClean="0"/>
              <a:t>: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188" y="1171575"/>
            <a:ext cx="7667625" cy="451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</TotalTime>
  <Words>12</Words>
  <Application>Microsoft Office PowerPoint</Application>
  <PresentationFormat>Předvádění na obrazovce (4:3)</PresentationFormat>
  <Paragraphs>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Jmění</vt:lpstr>
      <vt:lpstr>JOBS – QUIZ</vt:lpstr>
      <vt:lpstr>Who is it?</vt:lpstr>
      <vt:lpstr>Resolution: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JOBS – QUIZ</dc:title>
  <dc:creator>peta</dc:creator>
  <cp:lastModifiedBy>peta</cp:lastModifiedBy>
  <cp:revision>2</cp:revision>
  <dcterms:created xsi:type="dcterms:W3CDTF">2011-10-06T17:41:14Z</dcterms:created>
  <dcterms:modified xsi:type="dcterms:W3CDTF">2011-10-06T17:52:53Z</dcterms:modified>
</cp:coreProperties>
</file>