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610E-58F2-47BD-A6B4-9CAF103623A3}" type="datetimeFigureOut">
              <a:rPr lang="de-DE" smtClean="0"/>
              <a:t>25.05.2013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5A4AE-7C45-4347-8504-36D62D170856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81508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610E-58F2-47BD-A6B4-9CAF103623A3}" type="datetimeFigureOut">
              <a:rPr lang="de-DE" smtClean="0"/>
              <a:t>25.05.2013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5A4AE-7C45-4347-8504-36D62D170856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09789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610E-58F2-47BD-A6B4-9CAF103623A3}" type="datetimeFigureOut">
              <a:rPr lang="de-DE" smtClean="0"/>
              <a:t>25.05.2013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5A4AE-7C45-4347-8504-36D62D170856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46931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610E-58F2-47BD-A6B4-9CAF103623A3}" type="datetimeFigureOut">
              <a:rPr lang="de-DE" smtClean="0"/>
              <a:t>25.05.2013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5A4AE-7C45-4347-8504-36D62D170856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9453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610E-58F2-47BD-A6B4-9CAF103623A3}" type="datetimeFigureOut">
              <a:rPr lang="de-DE" smtClean="0"/>
              <a:t>25.05.2013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5A4AE-7C45-4347-8504-36D62D170856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14957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610E-58F2-47BD-A6B4-9CAF103623A3}" type="datetimeFigureOut">
              <a:rPr lang="de-DE" smtClean="0"/>
              <a:t>25.05.2013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5A4AE-7C45-4347-8504-36D62D170856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382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610E-58F2-47BD-A6B4-9CAF103623A3}" type="datetimeFigureOut">
              <a:rPr lang="de-DE" smtClean="0"/>
              <a:t>25.05.2013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5A4AE-7C45-4347-8504-36D62D170856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9461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610E-58F2-47BD-A6B4-9CAF103623A3}" type="datetimeFigureOut">
              <a:rPr lang="de-DE" smtClean="0"/>
              <a:t>25.05.2013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5A4AE-7C45-4347-8504-36D62D170856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02520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610E-58F2-47BD-A6B4-9CAF103623A3}" type="datetimeFigureOut">
              <a:rPr lang="de-DE" smtClean="0"/>
              <a:t>25.05.2013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5A4AE-7C45-4347-8504-36D62D170856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98093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610E-58F2-47BD-A6B4-9CAF103623A3}" type="datetimeFigureOut">
              <a:rPr lang="de-DE" smtClean="0"/>
              <a:t>25.05.2013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5A4AE-7C45-4347-8504-36D62D170856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77442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610E-58F2-47BD-A6B4-9CAF103623A3}" type="datetimeFigureOut">
              <a:rPr lang="de-DE" smtClean="0"/>
              <a:t>25.05.2013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5A4AE-7C45-4347-8504-36D62D170856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5774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8610E-58F2-47BD-A6B4-9CAF103623A3}" type="datetimeFigureOut">
              <a:rPr lang="de-DE" smtClean="0"/>
              <a:t>25.05.2013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5A4AE-7C45-4347-8504-36D62D170856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89748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12800" y="4293096"/>
            <a:ext cx="7951787" cy="1800225"/>
          </a:xfrm>
        </p:spPr>
        <p:txBody>
          <a:bodyPr/>
          <a:lstStyle/>
          <a:p>
            <a:r>
              <a:rPr lang="cs-CZ" sz="1800" dirty="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r>
              <a:rPr lang="cs-CZ" sz="1800" dirty="0" smtClean="0">
                <a:solidFill>
                  <a:schemeClr val="tx1"/>
                </a:solidFill>
              </a:rPr>
              <a:t>MODERNÍ ŠKOLA</a:t>
            </a:r>
          </a:p>
          <a:p>
            <a:r>
              <a:rPr lang="cs-CZ" sz="1800" dirty="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ctr">
            <a:spAutoFit/>
          </a:bodyPr>
          <a:lstStyle/>
          <a:p>
            <a:pPr algn="ctr"/>
            <a:r>
              <a:rPr lang="cs-CZ" b="1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 dirty="0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Tel.řed</a:t>
            </a:r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./fax:472731480, 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e-mail:skola@zsmojzir.cz</a:t>
            </a:r>
            <a:endParaRPr lang="cs-CZ" sz="1400" dirty="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 dirty="0">
              <a:latin typeface="Arial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211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792162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2376487"/>
            <a:ext cx="8507288" cy="374967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charset="0"/>
              </a:rPr>
              <a:t>: Ingrid Pazderová</a:t>
            </a:r>
            <a:endParaRPr lang="cs-CZ" sz="18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/>
              <a:t>Vytvořeno:  26.2.2013</a:t>
            </a:r>
            <a:endParaRPr lang="cs-CZ" sz="1800" b="1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/>
              <a:t>Ročník: 3.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Vzdělávací oblast: Jazyk a jazyková komunikace, český jazyk – vyjmenovaná slova po Z</a:t>
            </a: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b="1" dirty="0" smtClean="0"/>
              <a:t>Anotace: Žáci si upevní znalosti z gramatického učiva.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27981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656183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Vyjmenovaná slova po Z</a:t>
            </a:r>
            <a:endParaRPr lang="de-DE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564904"/>
            <a:ext cx="6400800" cy="1224136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b</a:t>
            </a:r>
            <a:r>
              <a:rPr lang="cs-CZ" dirty="0" smtClean="0">
                <a:solidFill>
                  <a:schemeClr val="tx1"/>
                </a:solidFill>
              </a:rPr>
              <a:t>rzy, jazyk, nazývat, Ruzyně</a:t>
            </a: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606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Rozlišujte:</a:t>
            </a:r>
            <a:endParaRPr lang="de-D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b</a:t>
            </a:r>
            <a:r>
              <a:rPr lang="cs-CZ" dirty="0" smtClean="0"/>
              <a:t>rzy (časně, vzápětí)	brzičko (</a:t>
            </a:r>
            <a:r>
              <a:rPr lang="cs-CZ" sz="2000" dirty="0" smtClean="0"/>
              <a:t>přípona –</a:t>
            </a:r>
            <a:r>
              <a:rPr lang="cs-CZ" sz="2000" dirty="0" err="1" smtClean="0"/>
              <a:t>ičko</a:t>
            </a:r>
            <a:r>
              <a:rPr lang="cs-CZ" dirty="0" smtClean="0"/>
              <a:t>)</a:t>
            </a:r>
          </a:p>
          <a:p>
            <a:r>
              <a:rPr lang="cs-CZ" dirty="0"/>
              <a:t>n</a:t>
            </a:r>
            <a:r>
              <a:rPr lang="cs-CZ" dirty="0" smtClean="0"/>
              <a:t>azývat se (jmenovat se)	zívat (při únavě)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46834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V textu barevně vyznačte vyjmenovaná slova :</a:t>
            </a:r>
            <a:endParaRPr lang="de-D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Přijď brzy. </a:t>
            </a:r>
          </a:p>
          <a:p>
            <a:r>
              <a:rPr lang="cs-CZ" dirty="0" smtClean="0"/>
              <a:t>My přijdeme brzičko. </a:t>
            </a:r>
          </a:p>
          <a:p>
            <a:r>
              <a:rPr lang="cs-CZ" dirty="0" smtClean="0"/>
              <a:t>Učíme se český jazyk. </a:t>
            </a:r>
          </a:p>
          <a:p>
            <a:r>
              <a:rPr lang="cs-CZ" dirty="0" smtClean="0"/>
              <a:t>Jak se nazývá naše hlavní město?</a:t>
            </a:r>
          </a:p>
          <a:p>
            <a:r>
              <a:rPr lang="cs-CZ" dirty="0" smtClean="0"/>
              <a:t> Na letišti v Ruzyni přistávala letadla z celého světa.</a:t>
            </a:r>
            <a:endParaRPr lang="de-DE" dirty="0"/>
          </a:p>
        </p:txBody>
      </p:sp>
      <p:cxnSp>
        <p:nvCxnSpPr>
          <p:cNvPr id="5" name="Přímá spojnice 4"/>
          <p:cNvCxnSpPr/>
          <p:nvPr/>
        </p:nvCxnSpPr>
        <p:spPr>
          <a:xfrm flipH="1">
            <a:off x="1691680" y="213285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H="1">
            <a:off x="899592" y="2636912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>
            <a:off x="3491880" y="3284984"/>
            <a:ext cx="7920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1979712" y="3861048"/>
            <a:ext cx="10801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2771800" y="4437112"/>
            <a:ext cx="11161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507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Doplňte chybějící výrazy:</a:t>
            </a:r>
            <a:endParaRPr lang="de-D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Naše obec se nazývá……………………. .</a:t>
            </a:r>
          </a:p>
          <a:p>
            <a:r>
              <a:rPr lang="cs-CZ" dirty="0" smtClean="0"/>
              <a:t>Řeka, která protéká naším městem se nazývá…………. .</a:t>
            </a:r>
          </a:p>
          <a:p>
            <a:r>
              <a:rPr lang="cs-CZ" dirty="0" smtClean="0"/>
              <a:t>Znám pohoří, které se…………….. ……. .</a:t>
            </a:r>
            <a:endParaRPr lang="de-DE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27984" y="155679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Ústí nad Labem</a:t>
            </a:r>
            <a:endParaRPr lang="de-DE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23728" y="278092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Labe</a:t>
            </a:r>
            <a:endParaRPr lang="de-DE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27984" y="328498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nazývá</a:t>
            </a:r>
            <a:endParaRPr lang="de-DE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12160" y="328498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Šumava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735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Často užívaná slova s </a:t>
            </a:r>
            <a:r>
              <a:rPr lang="cs-CZ" dirty="0" err="1" smtClean="0"/>
              <a:t>i,í</a:t>
            </a:r>
            <a:r>
              <a:rPr lang="cs-CZ" dirty="0" smtClean="0"/>
              <a:t> po z:</a:t>
            </a:r>
            <a:endParaRPr lang="de-D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cs-CZ" dirty="0"/>
              <a:t>b</a:t>
            </a:r>
            <a:r>
              <a:rPr lang="cs-CZ" dirty="0" smtClean="0"/>
              <a:t>rzičko</a:t>
            </a:r>
          </a:p>
          <a:p>
            <a:r>
              <a:rPr lang="cs-CZ" dirty="0"/>
              <a:t>z</a:t>
            </a:r>
            <a:r>
              <a:rPr lang="cs-CZ" dirty="0" smtClean="0"/>
              <a:t>ítra, pozítří</a:t>
            </a:r>
          </a:p>
          <a:p>
            <a:r>
              <a:rPr lang="cs-CZ" dirty="0"/>
              <a:t>z</a:t>
            </a:r>
            <a:r>
              <a:rPr lang="cs-CZ" dirty="0" smtClean="0"/>
              <a:t>ívat</a:t>
            </a:r>
          </a:p>
          <a:p>
            <a:r>
              <a:rPr lang="cs-CZ" dirty="0"/>
              <a:t>z</a:t>
            </a:r>
            <a:r>
              <a:rPr lang="cs-CZ" dirty="0" smtClean="0"/>
              <a:t>ima, zimní</a:t>
            </a:r>
          </a:p>
          <a:p>
            <a:r>
              <a:rPr lang="cs-CZ" dirty="0"/>
              <a:t>z</a:t>
            </a:r>
            <a:r>
              <a:rPr lang="cs-CZ" dirty="0" smtClean="0"/>
              <a:t>imník</a:t>
            </a:r>
          </a:p>
          <a:p>
            <a:r>
              <a:rPr lang="cs-CZ" dirty="0" smtClean="0"/>
              <a:t>zip</a:t>
            </a:r>
          </a:p>
          <a:p>
            <a:r>
              <a:rPr lang="cs-CZ" dirty="0"/>
              <a:t>z</a:t>
            </a:r>
            <a:r>
              <a:rPr lang="cs-CZ" dirty="0" smtClean="0"/>
              <a:t>isk, získat</a:t>
            </a:r>
          </a:p>
          <a:p>
            <a:r>
              <a:rPr lang="cs-CZ" dirty="0" smtClean="0"/>
              <a:t>Zita, Zina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9131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Doplňte </a:t>
            </a:r>
            <a:r>
              <a:rPr lang="cs-CZ" dirty="0" err="1" smtClean="0"/>
              <a:t>i,í</a:t>
            </a:r>
            <a:r>
              <a:rPr lang="cs-CZ" dirty="0" smtClean="0"/>
              <a:t>/</a:t>
            </a:r>
            <a:r>
              <a:rPr lang="cs-CZ" dirty="0" err="1" smtClean="0"/>
              <a:t>y,ý</a:t>
            </a:r>
            <a:r>
              <a:rPr lang="cs-CZ" dirty="0" smtClean="0"/>
              <a:t>:</a:t>
            </a:r>
            <a:endParaRPr lang="de-D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Český </a:t>
            </a:r>
            <a:r>
              <a:rPr lang="cs-CZ" dirty="0" err="1" smtClean="0"/>
              <a:t>jaz_k</a:t>
            </a:r>
            <a:r>
              <a:rPr lang="cs-CZ" dirty="0" smtClean="0"/>
              <a:t>  je naším </a:t>
            </a:r>
            <a:r>
              <a:rPr lang="cs-CZ" dirty="0" err="1" smtClean="0"/>
              <a:t>mateřsk_m</a:t>
            </a:r>
            <a:r>
              <a:rPr lang="cs-CZ" dirty="0" smtClean="0"/>
              <a:t> </a:t>
            </a:r>
            <a:r>
              <a:rPr lang="cs-CZ" dirty="0" err="1" smtClean="0"/>
              <a:t>jaz_kem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Uč_š</a:t>
            </a:r>
            <a:r>
              <a:rPr lang="cs-CZ" dirty="0" smtClean="0"/>
              <a:t> se už </a:t>
            </a:r>
            <a:r>
              <a:rPr lang="cs-CZ" dirty="0" err="1" smtClean="0"/>
              <a:t>c_zí</a:t>
            </a:r>
            <a:r>
              <a:rPr lang="cs-CZ" dirty="0" smtClean="0"/>
              <a:t> </a:t>
            </a:r>
            <a:r>
              <a:rPr lang="cs-CZ" dirty="0" err="1" smtClean="0"/>
              <a:t>jaz_k</a:t>
            </a:r>
            <a:r>
              <a:rPr lang="cs-CZ" dirty="0" smtClean="0"/>
              <a:t> ?</a:t>
            </a:r>
          </a:p>
          <a:p>
            <a:r>
              <a:rPr lang="cs-CZ" dirty="0" smtClean="0"/>
              <a:t>Já </a:t>
            </a:r>
            <a:r>
              <a:rPr lang="cs-CZ" dirty="0" err="1" smtClean="0"/>
              <a:t>chc</a:t>
            </a:r>
            <a:r>
              <a:rPr lang="cs-CZ" dirty="0" smtClean="0"/>
              <a:t>_ umět </a:t>
            </a:r>
            <a:r>
              <a:rPr lang="cs-CZ" dirty="0" err="1" smtClean="0"/>
              <a:t>někol_k</a:t>
            </a:r>
            <a:r>
              <a:rPr lang="cs-CZ" dirty="0" smtClean="0"/>
              <a:t> </a:t>
            </a:r>
            <a:r>
              <a:rPr lang="cs-CZ" dirty="0" err="1" smtClean="0"/>
              <a:t>c_zích</a:t>
            </a:r>
            <a:r>
              <a:rPr lang="cs-CZ" dirty="0" smtClean="0"/>
              <a:t> </a:t>
            </a:r>
            <a:r>
              <a:rPr lang="cs-CZ" dirty="0" err="1" smtClean="0"/>
              <a:t>jaz_ků</a:t>
            </a:r>
            <a:r>
              <a:rPr lang="cs-CZ" dirty="0" smtClean="0"/>
              <a:t>.</a:t>
            </a:r>
            <a:endParaRPr lang="de-DE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1920" y="232032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732240" y="177281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24128" y="176770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ý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48408" y="647010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39752" y="177281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31940" y="292494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i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283100" y="234888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í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901328" y="232032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i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644008" y="294341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99692" y="292494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85609" y="294341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y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6468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Spoj čarou příbuzná slova ke správnému slovu v rámečku.</a:t>
            </a:r>
            <a:endParaRPr lang="de-D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75679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/>
              <a:t>zívání	získat	jazýček	nezištný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vyzývat	nazítří	pozítří    nenazývej	</a:t>
            </a:r>
            <a:endParaRPr lang="de-DE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4479825"/>
            <a:ext cx="1116124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zítra</a:t>
            </a:r>
            <a:endParaRPr lang="de-DE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03748" y="4465962"/>
            <a:ext cx="1116124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nazývat</a:t>
            </a:r>
            <a:endParaRPr lang="de-DE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07904" y="4461397"/>
            <a:ext cx="1116124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jazyk</a:t>
            </a:r>
            <a:endParaRPr lang="de-DE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48064" y="4479825"/>
            <a:ext cx="1116124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zisk</a:t>
            </a:r>
            <a:endParaRPr lang="de-DE" dirty="0"/>
          </a:p>
        </p:txBody>
      </p:sp>
      <p:sp>
        <p:nvSpPr>
          <p:cNvPr id="8" name="TextovéPole 7"/>
          <p:cNvSpPr txBox="1"/>
          <p:nvPr/>
        </p:nvSpPr>
        <p:spPr>
          <a:xfrm>
            <a:off x="6660232" y="4498420"/>
            <a:ext cx="1116124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zívat</a:t>
            </a:r>
            <a:endParaRPr lang="de-DE" dirty="0"/>
          </a:p>
        </p:txBody>
      </p:sp>
      <p:cxnSp>
        <p:nvCxnSpPr>
          <p:cNvPr id="10" name="Přímá spojnice 9"/>
          <p:cNvCxnSpPr>
            <a:endCxn id="8" idx="0"/>
          </p:cNvCxnSpPr>
          <p:nvPr/>
        </p:nvCxnSpPr>
        <p:spPr>
          <a:xfrm>
            <a:off x="899592" y="2060848"/>
            <a:ext cx="6318702" cy="24375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>
            <a:endCxn id="7" idx="0"/>
          </p:cNvCxnSpPr>
          <p:nvPr/>
        </p:nvCxnSpPr>
        <p:spPr>
          <a:xfrm>
            <a:off x="2861810" y="2060848"/>
            <a:ext cx="2844316" cy="24189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4283968" y="2060848"/>
            <a:ext cx="360040" cy="24375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5796136" y="2060848"/>
            <a:ext cx="468052" cy="25852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>
            <a:endCxn id="5" idx="0"/>
          </p:cNvCxnSpPr>
          <p:nvPr/>
        </p:nvCxnSpPr>
        <p:spPr>
          <a:xfrm>
            <a:off x="2015716" y="2564904"/>
            <a:ext cx="846094" cy="19010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H="1">
            <a:off x="1259632" y="2564904"/>
            <a:ext cx="2448272" cy="19335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H="1">
            <a:off x="3131840" y="2708920"/>
            <a:ext cx="3960440" cy="19417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030162" y="2060848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1619672" y="2708920"/>
            <a:ext cx="3816424" cy="1789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005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251</Words>
  <Application>Microsoft Office PowerPoint</Application>
  <PresentationFormat>Předvádění na obrazovce 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Vyjmenovaná slova po Z</vt:lpstr>
      <vt:lpstr>Rozlišujte:</vt:lpstr>
      <vt:lpstr>V textu barevně vyznačte vyjmenovaná slova :</vt:lpstr>
      <vt:lpstr>Doplňte chybějící výrazy:</vt:lpstr>
      <vt:lpstr>Často užívaná slova s i,í po z:</vt:lpstr>
      <vt:lpstr>Doplňte i,í/y,ý:</vt:lpstr>
      <vt:lpstr>Spoj čarou příbuzná slova ke správnému slovu v rámečku.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Z</dc:title>
  <dc:creator>Inka</dc:creator>
  <cp:lastModifiedBy>Inka</cp:lastModifiedBy>
  <cp:revision>11</cp:revision>
  <dcterms:created xsi:type="dcterms:W3CDTF">2013-02-24T06:10:27Z</dcterms:created>
  <dcterms:modified xsi:type="dcterms:W3CDTF">2013-05-25T15:23:59Z</dcterms:modified>
</cp:coreProperties>
</file>