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72" r:id="rId4"/>
    <p:sldId id="256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2D138-2F68-4928-8304-15919B4A68C0}" type="datetimeFigureOut">
              <a:rPr lang="de-DE" smtClean="0"/>
              <a:t>19.05.2013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E2041-51EB-41E5-909B-5791216EF62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804845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2D138-2F68-4928-8304-15919B4A68C0}" type="datetimeFigureOut">
              <a:rPr lang="de-DE" smtClean="0"/>
              <a:t>19.05.2013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E2041-51EB-41E5-909B-5791216EF62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555496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2D138-2F68-4928-8304-15919B4A68C0}" type="datetimeFigureOut">
              <a:rPr lang="de-DE" smtClean="0"/>
              <a:t>19.05.2013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E2041-51EB-41E5-909B-5791216EF62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242102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2D138-2F68-4928-8304-15919B4A68C0}" type="datetimeFigureOut">
              <a:rPr lang="de-DE" smtClean="0"/>
              <a:t>19.05.2013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E2041-51EB-41E5-909B-5791216EF62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07630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2D138-2F68-4928-8304-15919B4A68C0}" type="datetimeFigureOut">
              <a:rPr lang="de-DE" smtClean="0"/>
              <a:t>19.05.2013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E2041-51EB-41E5-909B-5791216EF62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954127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2D138-2F68-4928-8304-15919B4A68C0}" type="datetimeFigureOut">
              <a:rPr lang="de-DE" smtClean="0"/>
              <a:t>19.05.2013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E2041-51EB-41E5-909B-5791216EF62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962240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2D138-2F68-4928-8304-15919B4A68C0}" type="datetimeFigureOut">
              <a:rPr lang="de-DE" smtClean="0"/>
              <a:t>19.05.2013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E2041-51EB-41E5-909B-5791216EF62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835253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2D138-2F68-4928-8304-15919B4A68C0}" type="datetimeFigureOut">
              <a:rPr lang="de-DE" smtClean="0"/>
              <a:t>19.05.2013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E2041-51EB-41E5-909B-5791216EF62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891078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2D138-2F68-4928-8304-15919B4A68C0}" type="datetimeFigureOut">
              <a:rPr lang="de-DE" smtClean="0"/>
              <a:t>19.05.2013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E2041-51EB-41E5-909B-5791216EF62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791282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2D138-2F68-4928-8304-15919B4A68C0}" type="datetimeFigureOut">
              <a:rPr lang="de-DE" smtClean="0"/>
              <a:t>19.05.2013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E2041-51EB-41E5-909B-5791216EF62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9876749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E2D138-2F68-4928-8304-15919B4A68C0}" type="datetimeFigureOut">
              <a:rPr lang="de-DE" smtClean="0"/>
              <a:t>19.05.2013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FE2041-51EB-41E5-909B-5791216EF62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046517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E2D138-2F68-4928-8304-15919B4A68C0}" type="datetimeFigureOut">
              <a:rPr lang="de-DE" smtClean="0"/>
              <a:t>19.05.2013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FE2041-51EB-41E5-909B-5791216EF621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865941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3096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Tel.řed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e-mail:skola@zsmojzir.cz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32652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792162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3"/>
          <p:cNvSpPr txBox="1">
            <a:spLocks noChangeArrowheads="1"/>
          </p:cNvSpPr>
          <p:nvPr/>
        </p:nvSpPr>
        <p:spPr>
          <a:xfrm>
            <a:off x="457200" y="2376487"/>
            <a:ext cx="8507288" cy="3749676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Ingrid Pazderová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 </a:t>
            </a:r>
            <a:r>
              <a:rPr lang="cs-CZ" sz="1800" b="1" dirty="0" smtClean="0"/>
              <a:t>4.3.2013</a:t>
            </a:r>
            <a:endParaRPr lang="cs-CZ" sz="1800" b="1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Ročník: </a:t>
            </a:r>
            <a:r>
              <a:rPr lang="cs-CZ" sz="1800" b="1" dirty="0" smtClean="0"/>
              <a:t>3.</a:t>
            </a:r>
            <a:endParaRPr lang="cs-CZ" sz="1800" b="1" dirty="0" smtClean="0"/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Jazyk a jazyková komunikace, </a:t>
            </a:r>
            <a:r>
              <a:rPr lang="cs-CZ" sz="1800" b="1" dirty="0" smtClean="0"/>
              <a:t>český jazyk </a:t>
            </a:r>
            <a:r>
              <a:rPr lang="cs-CZ" sz="1800" b="1" dirty="0" smtClean="0"/>
              <a:t>– </a:t>
            </a:r>
            <a:r>
              <a:rPr lang="cs-CZ" sz="1800" b="1" dirty="0" smtClean="0"/>
              <a:t>vyjmenovaná slova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Anotace</a:t>
            </a:r>
            <a:r>
              <a:rPr lang="cs-CZ" sz="1800" b="1" dirty="0" smtClean="0"/>
              <a:t>: Žáci si upevní znalosti z gramatického učiva.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09069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Metodický pokyn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Žáci si připraví kartičky s i/í a y/ý. Kartičky zvedají vždy, když se objeví neúplné slovo např. </a:t>
            </a:r>
            <a:r>
              <a:rPr lang="cs-CZ" dirty="0" err="1" smtClean="0"/>
              <a:t>m_š</a:t>
            </a:r>
            <a:r>
              <a:rPr lang="cs-CZ" dirty="0" smtClean="0"/>
              <a:t> zvednou kartičku s Y. Ústně pak odůvodňují pravopis.</a:t>
            </a:r>
          </a:p>
          <a:p>
            <a:r>
              <a:rPr lang="cs-CZ" dirty="0" smtClean="0"/>
              <a:t>Ve druhé části budou potřebovat tabulku a fixu. Na tabuli se objeví charakteristika vyjmenovaného slova a úkolem žáků je napsat správně  vyjmenované slovo. 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76732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32656"/>
            <a:ext cx="7772400" cy="2016224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Opakujeme vyjmenovaná slova:</a:t>
            </a:r>
            <a:endParaRPr lang="de-DE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852936"/>
            <a:ext cx="6400800" cy="936104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Žáci si připraví kartičky </a:t>
            </a:r>
            <a:endParaRPr lang="de-DE" sz="4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995936" y="4095680"/>
            <a:ext cx="1512168" cy="249520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9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</a:t>
            </a:r>
            <a:endParaRPr lang="de-DE" sz="9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539552" y="4077072"/>
            <a:ext cx="1440160" cy="252028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9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</a:t>
            </a:r>
            <a:endParaRPr lang="de-DE" sz="9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2195736" y="4077072"/>
            <a:ext cx="1512168" cy="251381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9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Ý</a:t>
            </a:r>
            <a:endParaRPr lang="de-DE" sz="9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Podnadpis 2"/>
          <p:cNvSpPr txBox="1">
            <a:spLocks/>
          </p:cNvSpPr>
          <p:nvPr/>
        </p:nvSpPr>
        <p:spPr>
          <a:xfrm>
            <a:off x="5767144" y="4109392"/>
            <a:ext cx="1397144" cy="248796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9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Í</a:t>
            </a:r>
            <a:endParaRPr lang="de-DE" sz="9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2813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5" grpId="0" build="p" animBg="1"/>
      <p:bldP spid="6" grpId="0" uiExpand="1" build="p" animBg="1"/>
      <p:bldP spid="8" grpId="0" uiExpand="1" build="p" animBg="1"/>
      <p:bldP spid="10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Máme pěkné </a:t>
            </a:r>
            <a:r>
              <a:rPr lang="cs-CZ" dirty="0" err="1" smtClean="0"/>
              <a:t>b_dlení</a:t>
            </a:r>
            <a:r>
              <a:rPr lang="cs-CZ" dirty="0" smtClean="0"/>
              <a:t>.</a:t>
            </a:r>
            <a:endParaRPr lang="de-DE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1586418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V_dra</a:t>
            </a:r>
            <a:r>
              <a:rPr lang="cs-CZ" dirty="0" smtClean="0"/>
              <a:t> je šelma.</a:t>
            </a:r>
            <a:endParaRPr lang="de-DE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3068960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err="1" smtClean="0"/>
              <a:t>M_slivec</a:t>
            </a:r>
            <a:r>
              <a:rPr lang="cs-CZ" dirty="0" smtClean="0"/>
              <a:t> je v lese.</a:t>
            </a:r>
            <a:endParaRPr lang="de-DE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4797152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Stojíme </a:t>
            </a:r>
            <a:r>
              <a:rPr lang="cs-CZ" dirty="0" err="1" smtClean="0"/>
              <a:t>v_soko</a:t>
            </a:r>
            <a:r>
              <a:rPr lang="cs-CZ" dirty="0" smtClean="0"/>
              <a:t>.</a:t>
            </a:r>
            <a:endParaRPr lang="de-DE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96336" y="620688"/>
            <a:ext cx="504056" cy="50405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3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9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</a:t>
            </a:r>
            <a:endParaRPr lang="de-DE" sz="9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7382740" y="1905890"/>
            <a:ext cx="504056" cy="50405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3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9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</a:t>
            </a:r>
            <a:endParaRPr lang="de-DE" sz="9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7436176" y="3388432"/>
            <a:ext cx="504056" cy="50405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3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9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</a:t>
            </a:r>
            <a:endParaRPr lang="de-DE" sz="9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7474372" y="5013176"/>
            <a:ext cx="504056" cy="50405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3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9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</a:t>
            </a:r>
            <a:endParaRPr lang="de-DE" sz="9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1176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 </a:t>
            </a:r>
            <a:r>
              <a:rPr lang="cs-CZ" dirty="0" err="1" smtClean="0"/>
              <a:t>v_le</a:t>
            </a:r>
            <a:r>
              <a:rPr lang="cs-CZ" dirty="0" smtClean="0"/>
              <a:t> Amálce</a:t>
            </a:r>
            <a:endParaRPr lang="cs-CZ" dirty="0"/>
          </a:p>
        </p:txBody>
      </p:sp>
      <p:sp>
        <p:nvSpPr>
          <p:cNvPr id="110" name="Nadpis 1"/>
          <p:cNvSpPr txBox="1">
            <a:spLocks/>
          </p:cNvSpPr>
          <p:nvPr/>
        </p:nvSpPr>
        <p:spPr>
          <a:xfrm>
            <a:off x="609600" y="5229200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 </a:t>
            </a:r>
            <a:r>
              <a:rPr lang="cs-CZ" dirty="0" err="1" smtClean="0"/>
              <a:t>l_ném</a:t>
            </a:r>
            <a:r>
              <a:rPr lang="cs-CZ" dirty="0" smtClean="0"/>
              <a:t> Honzovi</a:t>
            </a:r>
            <a:endParaRPr lang="cs-CZ" dirty="0"/>
          </a:p>
        </p:txBody>
      </p:sp>
      <p:sp>
        <p:nvSpPr>
          <p:cNvPr id="111" name="Nadpis 1"/>
          <p:cNvSpPr txBox="1">
            <a:spLocks/>
          </p:cNvSpPr>
          <p:nvPr/>
        </p:nvSpPr>
        <p:spPr>
          <a:xfrm>
            <a:off x="467544" y="1916832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 </a:t>
            </a:r>
            <a:r>
              <a:rPr lang="cs-CZ" dirty="0" err="1" smtClean="0"/>
              <a:t>Smol_čkovi</a:t>
            </a:r>
            <a:endParaRPr lang="cs-CZ" dirty="0"/>
          </a:p>
        </p:txBody>
      </p:sp>
      <p:sp>
        <p:nvSpPr>
          <p:cNvPr id="112" name="Nadpis 1"/>
          <p:cNvSpPr txBox="1">
            <a:spLocks/>
          </p:cNvSpPr>
          <p:nvPr/>
        </p:nvSpPr>
        <p:spPr>
          <a:xfrm>
            <a:off x="609600" y="3501008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 </a:t>
            </a:r>
            <a:r>
              <a:rPr lang="cs-CZ" dirty="0" err="1" smtClean="0"/>
              <a:t>Nenas_tovi</a:t>
            </a:r>
            <a:endParaRPr lang="cs-CZ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8028384" y="3655184"/>
            <a:ext cx="477053" cy="988823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9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Y</a:t>
            </a:r>
            <a:endParaRPr lang="de-DE" sz="9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8028384" y="476672"/>
            <a:ext cx="477053" cy="86409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9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Í</a:t>
            </a:r>
            <a:endParaRPr lang="de-DE" sz="9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8028384" y="1954380"/>
            <a:ext cx="477053" cy="1105451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9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Í</a:t>
            </a:r>
            <a:endParaRPr lang="de-DE" sz="9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8028384" y="5325358"/>
            <a:ext cx="477053" cy="104684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9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í</a:t>
            </a:r>
            <a:endParaRPr lang="de-DE" sz="9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4522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10" grpId="0" animBg="1"/>
      <p:bldP spid="111" grpId="0" animBg="1"/>
      <p:bldP spid="112" grpId="0" animBg="1"/>
      <p:bldP spid="6" grpId="0" build="p" animBg="1"/>
      <p:bldP spid="7" grpId="0" uiExpand="1" build="p" animBg="1"/>
      <p:bldP spid="8" grpId="0" build="p" animBg="1"/>
      <p:bldP spid="9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P_šná</a:t>
            </a:r>
            <a:r>
              <a:rPr lang="cs-CZ" dirty="0" smtClean="0"/>
              <a:t> princezna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554182" y="5229200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 lišce </a:t>
            </a:r>
            <a:r>
              <a:rPr lang="cs-CZ" dirty="0" err="1" smtClean="0"/>
              <a:t>B_stroušce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43241" y="3573016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Dlouhý, Široký a </a:t>
            </a:r>
            <a:r>
              <a:rPr lang="cs-CZ" dirty="0" err="1" smtClean="0"/>
              <a:t>B_strozraký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43241" y="1772816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Obušku z </a:t>
            </a:r>
            <a:r>
              <a:rPr lang="cs-CZ" dirty="0" err="1" smtClean="0"/>
              <a:t>p_tle</a:t>
            </a:r>
            <a:r>
              <a:rPr lang="cs-CZ" dirty="0" smtClean="0"/>
              <a:t> ven</a:t>
            </a:r>
            <a:endParaRPr lang="cs-CZ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7596336" y="620688"/>
            <a:ext cx="504056" cy="50405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3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9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</a:t>
            </a:r>
            <a:endParaRPr lang="de-DE" sz="9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7843847" y="2092288"/>
            <a:ext cx="504056" cy="50405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3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9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</a:t>
            </a:r>
            <a:endParaRPr lang="de-DE" sz="9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8095875" y="3892488"/>
            <a:ext cx="504056" cy="50405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3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9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</a:t>
            </a:r>
            <a:endParaRPr lang="de-DE" sz="9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8095875" y="5548672"/>
            <a:ext cx="504056" cy="504056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3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9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</a:t>
            </a:r>
            <a:endParaRPr lang="de-DE" sz="9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6053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3442" y="260648"/>
            <a:ext cx="8229600" cy="1143000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O které vyjmenované slovo se jedná?</a:t>
            </a:r>
            <a:endParaRPr lang="de-DE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33442" y="1570007"/>
            <a:ext cx="8229600" cy="11430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Co sbírají včely z květů?</a:t>
            </a:r>
            <a:endParaRPr lang="de-DE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33442" y="2780928"/>
            <a:ext cx="822960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pyl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190181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Jakou ještěrku si lidé často pletou s hadem?</a:t>
            </a:r>
            <a:endParaRPr lang="de-DE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1700808"/>
            <a:ext cx="822960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slepýš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2841883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Co létá z pampelišek?</a:t>
            </a:r>
            <a:endParaRPr lang="de-DE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1597716"/>
            <a:ext cx="822960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chmýří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328350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Je to malá sova, která žije v lese.</a:t>
            </a:r>
            <a:endParaRPr lang="de-DE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1570038"/>
            <a:ext cx="822960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sýček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3989441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Je to léčivá bylina.</a:t>
            </a:r>
            <a:endParaRPr lang="de-DE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95536" y="1700808"/>
            <a:ext cx="822960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pelyněk</a:t>
            </a:r>
            <a:endParaRPr lang="de-DE" dirty="0"/>
          </a:p>
        </p:txBody>
      </p:sp>
    </p:spTree>
    <p:extLst>
      <p:ext uri="{BB962C8B-B14F-4D97-AF65-F5344CB8AC3E}">
        <p14:creationId xmlns:p14="http://schemas.microsoft.com/office/powerpoint/2010/main" val="1769953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254</Words>
  <Application>Microsoft Office PowerPoint</Application>
  <PresentationFormat>Předvádění na obrazovce (4:3)</PresentationFormat>
  <Paragraphs>58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Metodický pokyn</vt:lpstr>
      <vt:lpstr>Opakujeme vyjmenovaná slova:</vt:lpstr>
      <vt:lpstr>Máme pěkné b_dlení.</vt:lpstr>
      <vt:lpstr>O v_le Amálce</vt:lpstr>
      <vt:lpstr>P_šná princezna</vt:lpstr>
      <vt:lpstr>O které vyjmenované slovo se jedná?</vt:lpstr>
      <vt:lpstr>Jakou ještěrku si lidé často pletou s hadem?</vt:lpstr>
      <vt:lpstr>Co létá z pampelišek?</vt:lpstr>
      <vt:lpstr>Je to malá sova, která žije v lese.</vt:lpstr>
      <vt:lpstr>Je to léčivá bylina.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Opakujeme vyjmenovaná slova:</dc:title>
  <dc:creator>Inka</dc:creator>
  <cp:lastModifiedBy>Inka</cp:lastModifiedBy>
  <cp:revision>13</cp:revision>
  <dcterms:created xsi:type="dcterms:W3CDTF">2013-02-26T14:11:32Z</dcterms:created>
  <dcterms:modified xsi:type="dcterms:W3CDTF">2013-05-19T18:10:57Z</dcterms:modified>
</cp:coreProperties>
</file>