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9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8ECEA-970D-4F99-9A9E-DF29BE4E3B0E}" type="datetimeFigureOut">
              <a:rPr lang="de-DE" smtClean="0"/>
              <a:t>25.05.2013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AFF8C-4C0E-4637-86A6-0B6B8A8635B2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48543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8ECEA-970D-4F99-9A9E-DF29BE4E3B0E}" type="datetimeFigureOut">
              <a:rPr lang="de-DE" smtClean="0"/>
              <a:t>25.05.2013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AFF8C-4C0E-4637-86A6-0B6B8A8635B2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23989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8ECEA-970D-4F99-9A9E-DF29BE4E3B0E}" type="datetimeFigureOut">
              <a:rPr lang="de-DE" smtClean="0"/>
              <a:t>25.05.2013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AFF8C-4C0E-4637-86A6-0B6B8A8635B2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62069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8ECEA-970D-4F99-9A9E-DF29BE4E3B0E}" type="datetimeFigureOut">
              <a:rPr lang="de-DE" smtClean="0"/>
              <a:t>25.05.2013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AFF8C-4C0E-4637-86A6-0B6B8A8635B2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197806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8ECEA-970D-4F99-9A9E-DF29BE4E3B0E}" type="datetimeFigureOut">
              <a:rPr lang="de-DE" smtClean="0"/>
              <a:t>25.05.2013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AFF8C-4C0E-4637-86A6-0B6B8A8635B2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562166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8ECEA-970D-4F99-9A9E-DF29BE4E3B0E}" type="datetimeFigureOut">
              <a:rPr lang="de-DE" smtClean="0"/>
              <a:t>25.05.2013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AFF8C-4C0E-4637-86A6-0B6B8A8635B2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23082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8ECEA-970D-4F99-9A9E-DF29BE4E3B0E}" type="datetimeFigureOut">
              <a:rPr lang="de-DE" smtClean="0"/>
              <a:t>25.05.2013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AFF8C-4C0E-4637-86A6-0B6B8A8635B2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09124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8ECEA-970D-4F99-9A9E-DF29BE4E3B0E}" type="datetimeFigureOut">
              <a:rPr lang="de-DE" smtClean="0"/>
              <a:t>25.05.2013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AFF8C-4C0E-4637-86A6-0B6B8A8635B2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35274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8ECEA-970D-4F99-9A9E-DF29BE4E3B0E}" type="datetimeFigureOut">
              <a:rPr lang="de-DE" smtClean="0"/>
              <a:t>25.05.2013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AFF8C-4C0E-4637-86A6-0B6B8A8635B2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33222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8ECEA-970D-4F99-9A9E-DF29BE4E3B0E}" type="datetimeFigureOut">
              <a:rPr lang="de-DE" smtClean="0"/>
              <a:t>25.05.2013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AFF8C-4C0E-4637-86A6-0B6B8A8635B2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803008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8ECEA-970D-4F99-9A9E-DF29BE4E3B0E}" type="datetimeFigureOut">
              <a:rPr lang="de-DE" smtClean="0"/>
              <a:t>25.05.2013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AFF8C-4C0E-4637-86A6-0B6B8A8635B2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06464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28ECEA-970D-4F99-9A9E-DF29BE4E3B0E}" type="datetimeFigureOut">
              <a:rPr lang="de-DE" smtClean="0"/>
              <a:t>25.05.2013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6AFF8C-4C0E-4637-86A6-0B6B8A8635B2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19508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3096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Tel.řed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e-mail:skola@zsmojzir.cz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8770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792162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457200" y="2376487"/>
            <a:ext cx="8507288" cy="3749676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Ingrid Pazderová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 21.5.2013</a:t>
            </a:r>
            <a:endParaRPr lang="cs-CZ" sz="1800" b="1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Ročník: 3.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Jazyk a jazyková komunikace, český jazyk – slovesa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Anotace: Žáci si upevní znalosti z gramatického učiva.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948522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Slovesa</a:t>
            </a:r>
            <a:endParaRPr lang="de-DE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636912"/>
            <a:ext cx="6400800" cy="3001888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Slovesa se pomíchala s jinými slovními druhy. Najdi je.</a:t>
            </a:r>
            <a:endParaRPr lang="de-DE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0017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město, zelená, čte</a:t>
            </a:r>
            <a:endParaRPr lang="de-DE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1722438"/>
            <a:ext cx="8229600" cy="11430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svítí, pyšný, noc</a:t>
            </a:r>
            <a:endParaRPr lang="de-DE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3045265"/>
            <a:ext cx="8229600" cy="11430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nůž, kresba, kreslí</a:t>
            </a:r>
            <a:endParaRPr lang="de-DE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67544" y="4365104"/>
            <a:ext cx="8229600" cy="11430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sto, vařit, zpívat</a:t>
            </a:r>
            <a:endParaRPr lang="de-DE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67544" y="5589240"/>
            <a:ext cx="8229600" cy="11430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moře, se, poskakovat</a:t>
            </a:r>
            <a:endParaRPr lang="de-DE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28184" y="323364"/>
            <a:ext cx="288032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87824" y="1722438"/>
            <a:ext cx="288032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74924" y="3189489"/>
            <a:ext cx="288032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4365104"/>
            <a:ext cx="288032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86892" y="4365104"/>
            <a:ext cx="288032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21664" y="5646689"/>
            <a:ext cx="288032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3281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3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Najdi </a:t>
            </a:r>
            <a:r>
              <a:rPr lang="cs-CZ" dirty="0" smtClean="0"/>
              <a:t>slovesa a označ je číslem 5</a:t>
            </a:r>
            <a:r>
              <a:rPr lang="cs-CZ" dirty="0" smtClean="0"/>
              <a:t>.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Každý něco dělá.</a:t>
            </a:r>
          </a:p>
          <a:p>
            <a:r>
              <a:rPr lang="cs-CZ" dirty="0" smtClean="0"/>
              <a:t>Maminka vaří oběd.</a:t>
            </a:r>
          </a:p>
          <a:p>
            <a:r>
              <a:rPr lang="cs-CZ" dirty="0" smtClean="0"/>
              <a:t>Tatínek sází brambory.</a:t>
            </a:r>
          </a:p>
          <a:p>
            <a:r>
              <a:rPr lang="cs-CZ" dirty="0" smtClean="0"/>
              <a:t>Pavel jezdí na kole.</a:t>
            </a:r>
          </a:p>
          <a:p>
            <a:r>
              <a:rPr lang="cs-CZ" dirty="0" smtClean="0"/>
              <a:t>Babička žehlí prádlo.</a:t>
            </a:r>
          </a:p>
          <a:p>
            <a:r>
              <a:rPr lang="cs-CZ" dirty="0" smtClean="0"/>
              <a:t>Alík se vyhřívá na sluníčku.</a:t>
            </a:r>
            <a:endParaRPr lang="de-DE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07951" y="1340768"/>
            <a:ext cx="360040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26072" y="2060848"/>
            <a:ext cx="360040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60786" y="2636912"/>
            <a:ext cx="360040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40806" y="4365104"/>
            <a:ext cx="360040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40806" y="3689349"/>
            <a:ext cx="360040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39737" y="3284984"/>
            <a:ext cx="360040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1513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K podstatnému jménu řekni vhodné sloveso.</a:t>
            </a:r>
            <a:endParaRPr lang="de-DE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74146" y="1556792"/>
            <a:ext cx="82296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</a:rPr>
              <a:t>voda</a:t>
            </a:r>
            <a:endParaRPr lang="de-DE" dirty="0">
              <a:solidFill>
                <a:srgbClr val="FF0000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89426" y="2924944"/>
            <a:ext cx="82296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</a:rPr>
              <a:t>oheň</a:t>
            </a:r>
            <a:endParaRPr lang="de-DE" dirty="0">
              <a:solidFill>
                <a:srgbClr val="FF0000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1539" y="4221088"/>
            <a:ext cx="82296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</a:rPr>
              <a:t>květina</a:t>
            </a:r>
            <a:endParaRPr lang="de-DE" dirty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73790" y="5517232"/>
            <a:ext cx="82296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</a:rPr>
              <a:t>listí</a:t>
            </a:r>
            <a:endParaRPr lang="de-DE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96136" y="1943626"/>
            <a:ext cx="1728192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teče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76156" y="3311778"/>
            <a:ext cx="1368152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hoří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4792588"/>
            <a:ext cx="1440160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voní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76156" y="6088732"/>
            <a:ext cx="1368152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padá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7109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6176" y="332656"/>
            <a:ext cx="8229600" cy="11430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Písmena se pomíchala, slož slovesa.</a:t>
            </a:r>
            <a:endParaRPr lang="de-DE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253480" y="1581126"/>
            <a:ext cx="822960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jehra</a:t>
            </a:r>
            <a:endParaRPr lang="de-DE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65375" y="2848492"/>
            <a:ext cx="822960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táchy</a:t>
            </a:r>
            <a:endParaRPr lang="de-DE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51520" y="4077072"/>
            <a:ext cx="822960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zýová</a:t>
            </a:r>
            <a:endParaRPr lang="de-DE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38913" y="5301208"/>
            <a:ext cx="822960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čílm</a:t>
            </a:r>
            <a:endParaRPr lang="de-DE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196796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hraje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323532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chytá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459045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ozývá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52120" y="579597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mlčí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4420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Odpovídej pouze slovesy.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17890" y="1556792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Co umíš?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2780928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Co nesmíš dělat?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95536" y="4149080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Co ti často říkají dospělí?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536" y="5445224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Co rád děláš s kamarádem?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2128292"/>
            <a:ext cx="1296144" cy="36933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číst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48264" y="3352428"/>
            <a:ext cx="1296144" cy="36933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kouřit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52320" y="4509120"/>
            <a:ext cx="936104" cy="36933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uklízej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740352" y="6016724"/>
            <a:ext cx="884784" cy="36933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hraju si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715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226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Slovesa</vt:lpstr>
      <vt:lpstr>město, zelená, čte</vt:lpstr>
      <vt:lpstr>Najdi slovesa a označ je číslem 5.</vt:lpstr>
      <vt:lpstr>K podstatnému jménu řekni vhodné sloveso.</vt:lpstr>
      <vt:lpstr>Písmena se pomíchala, slož slovesa.</vt:lpstr>
      <vt:lpstr>Odpovídej pouze slovesy.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</dc:title>
  <dc:creator>Inka</dc:creator>
  <cp:lastModifiedBy>Inka</cp:lastModifiedBy>
  <cp:revision>9</cp:revision>
  <dcterms:created xsi:type="dcterms:W3CDTF">2013-04-01T13:39:54Z</dcterms:created>
  <dcterms:modified xsi:type="dcterms:W3CDTF">2013-05-25T15:41:20Z</dcterms:modified>
</cp:coreProperties>
</file>