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63" r:id="rId6"/>
    <p:sldId id="258" r:id="rId7"/>
    <p:sldId id="259" r:id="rId8"/>
    <p:sldId id="260" r:id="rId9"/>
    <p:sldId id="261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4FCB-984D-4985-8B44-31641752422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DA6E3-EE78-4C36-8CEE-6CFE7DCC85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790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4FCB-984D-4985-8B44-31641752422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DA6E3-EE78-4C36-8CEE-6CFE7DCC85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075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4FCB-984D-4985-8B44-31641752422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DA6E3-EE78-4C36-8CEE-6CFE7DCC85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873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4FCB-984D-4985-8B44-31641752422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DA6E3-EE78-4C36-8CEE-6CFE7DCC85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03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4FCB-984D-4985-8B44-31641752422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DA6E3-EE78-4C36-8CEE-6CFE7DCC85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625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4FCB-984D-4985-8B44-31641752422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DA6E3-EE78-4C36-8CEE-6CFE7DCC85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446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4FCB-984D-4985-8B44-31641752422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DA6E3-EE78-4C36-8CEE-6CFE7DCC85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451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4FCB-984D-4985-8B44-31641752422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DA6E3-EE78-4C36-8CEE-6CFE7DCC85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859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4FCB-984D-4985-8B44-31641752422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DA6E3-EE78-4C36-8CEE-6CFE7DCC85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290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4FCB-984D-4985-8B44-31641752422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DA6E3-EE78-4C36-8CEE-6CFE7DCC85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558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4FCB-984D-4985-8B44-31641752422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DA6E3-EE78-4C36-8CEE-6CFE7DCC85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618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94FCB-984D-4985-8B44-31641752422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6DA6E3-EE78-4C36-8CEE-6CFE7DCC85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471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3096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Tel.řed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e-mail:skola@zsmojzir.cz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292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92162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2376487"/>
            <a:ext cx="8507288" cy="374967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Ingrid Pazderová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 21.5.2013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3.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Jazyk a jazyková komunikace, český jazyk </a:t>
            </a:r>
            <a:r>
              <a:rPr lang="cs-CZ" sz="1800" b="1" smtClean="0"/>
              <a:t>– slovesa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Žáci si upevní znalosti z gramatického učiva.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90783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92696"/>
            <a:ext cx="7772400" cy="1470025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lovesa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96952"/>
            <a:ext cx="6400800" cy="175260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Napiš slovesa do dvou sloupečků podle toho, co označují.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849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just"/>
            <a:r>
              <a:rPr lang="cs-CZ" sz="3600" dirty="0" smtClean="0"/>
              <a:t>sázet, běhat, stavět, sekat, házet, skákat, vrhat, hrabat, utírat, plavat, malovat, bruslit, zametat, lyžovat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9"/>
            <a:ext cx="3034680" cy="576064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práce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27984" y="2780928"/>
            <a:ext cx="2862064" cy="58477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sportování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2170" y="4808645"/>
            <a:ext cx="864096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plavat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5928" y="3573016"/>
            <a:ext cx="864096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sázet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5928" y="4067967"/>
            <a:ext cx="864096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sekat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40885" y="5332391"/>
            <a:ext cx="864096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házet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5928" y="4621965"/>
            <a:ext cx="864096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utírat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40885" y="4245349"/>
            <a:ext cx="864096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skákat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40885" y="3698635"/>
            <a:ext cx="864096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běhat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5928" y="5737612"/>
            <a:ext cx="1017240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malovat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5928" y="5160278"/>
            <a:ext cx="864096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stavět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64727" y="5922278"/>
            <a:ext cx="1017240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bruslit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2708" y="6165838"/>
            <a:ext cx="1017240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zametat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021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1714202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Doplň správný tvar slovesa 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kreslit</a:t>
            </a:r>
            <a:r>
              <a:rPr lang="cs-CZ" dirty="0" smtClean="0"/>
              <a:t> ke všem osobám v čísle jednotném a množném.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		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jednotné</a:t>
            </a:r>
            <a:r>
              <a:rPr lang="cs-CZ" sz="2800" dirty="0" smtClean="0"/>
              <a:t>		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množné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1.osoba</a:t>
            </a:r>
            <a:r>
              <a:rPr lang="cs-CZ" sz="2800" dirty="0" smtClean="0"/>
              <a:t> 	já__________		my________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2.osoba</a:t>
            </a:r>
            <a:r>
              <a:rPr lang="cs-CZ" sz="2800" dirty="0" smtClean="0"/>
              <a:t> 	ty__________		vy_________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3.osoba</a:t>
            </a:r>
            <a:r>
              <a:rPr lang="cs-CZ" sz="2800" dirty="0" smtClean="0"/>
              <a:t>	on, _________		oni_________</a:t>
            </a:r>
          </a:p>
          <a:p>
            <a:pPr marL="0" indent="0">
              <a:buNone/>
            </a:pPr>
            <a:r>
              <a:rPr lang="cs-CZ" sz="2800" dirty="0" smtClean="0"/>
              <a:t>		ono, ona			ony, ona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61228" y="4221088"/>
            <a:ext cx="151216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kreslí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44208" y="3717032"/>
            <a:ext cx="151216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kreslíte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88224" y="3194590"/>
            <a:ext cx="151216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kreslíme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68588" y="4221088"/>
            <a:ext cx="151216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kreslí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16188" y="3717032"/>
            <a:ext cx="151216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kreslíš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69704" y="3212976"/>
            <a:ext cx="151216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kreslím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5313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Ke každému slovesu doplň správné zájmeno.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___________plaveme</a:t>
            </a:r>
          </a:p>
          <a:p>
            <a:r>
              <a:rPr lang="cs-CZ" dirty="0" smtClean="0"/>
              <a:t>____________čte</a:t>
            </a:r>
          </a:p>
          <a:p>
            <a:r>
              <a:rPr lang="cs-CZ" dirty="0" smtClean="0"/>
              <a:t>____________počítáš</a:t>
            </a:r>
          </a:p>
          <a:p>
            <a:r>
              <a:rPr lang="cs-CZ" dirty="0" smtClean="0"/>
              <a:t>____________malují</a:t>
            </a:r>
          </a:p>
          <a:p>
            <a:r>
              <a:rPr lang="cs-CZ" dirty="0" smtClean="0"/>
              <a:t>____________plavou</a:t>
            </a:r>
          </a:p>
          <a:p>
            <a:r>
              <a:rPr lang="cs-CZ" dirty="0" smtClean="0"/>
              <a:t>____________bruslíš</a:t>
            </a:r>
          </a:p>
          <a:p>
            <a:r>
              <a:rPr lang="cs-CZ" dirty="0" smtClean="0"/>
              <a:t>____________čtou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05062" y="5157192"/>
            <a:ext cx="79208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oni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22186" y="4509120"/>
            <a:ext cx="79208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22721" y="3933056"/>
            <a:ext cx="79208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oni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3429000"/>
            <a:ext cx="79208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oni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22721" y="2780928"/>
            <a:ext cx="79208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2276872"/>
            <a:ext cx="79208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1640" y="1628800"/>
            <a:ext cx="79208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1376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8263" y="116632"/>
            <a:ext cx="8229600" cy="1143000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Urči číslo.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288263" y="1412776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mávám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83746" y="2708920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přemýšlíte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66978" y="4077072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zpívají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51520" y="5445224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bruslíme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43139" y="5832058"/>
            <a:ext cx="1224136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množné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1799610"/>
            <a:ext cx="1224136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jednotné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14361" y="4463906"/>
            <a:ext cx="1224136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množné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3095754"/>
            <a:ext cx="1224136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množné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5611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Urči osobu, číslo a čas </a:t>
            </a:r>
            <a:r>
              <a:rPr lang="cs-CZ" smtClean="0"/>
              <a:t>u sloves.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2608" y="1628800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spadl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2608" y="2852936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3.osoba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4149080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číslo jednotné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2608" y="5445224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minulý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198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9271" y="188640"/>
            <a:ext cx="8229600" cy="1143000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budeme psát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05555" y="1570038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1.osoba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2924944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číslo množné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5555" y="4221088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čas budoucí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8875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učíš se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18519" y="2060848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2.osoba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8519" y="3429000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číslo jednotné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0313" y="4869160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čas přítomný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221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Rozhodni v jakém čase jsou slovesa.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187624" y="1844824"/>
            <a:ext cx="1440160" cy="108012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chodili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932584" y="1844824"/>
            <a:ext cx="1440160" cy="108012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tá se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876256" y="3229744"/>
            <a:ext cx="1440160" cy="108012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ude chodit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19944" y="3602360"/>
            <a:ext cx="1440160" cy="108012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viděl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257778" y="3217524"/>
            <a:ext cx="1440160" cy="108012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naží se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2212504" y="4653136"/>
            <a:ext cx="1440160" cy="108012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četl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932040" y="4293096"/>
            <a:ext cx="1440160" cy="108012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poprosí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4716016" y="2219164"/>
            <a:ext cx="1440160" cy="108012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myslíme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84140" y="46531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minulý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0165" y="360236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minulý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9703" y="43261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budoucí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48036" y="18346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minulý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26046" y="2287554"/>
            <a:ext cx="1088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přítomný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12604" y="191822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přítomný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28284" y="311461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budoucí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20244" y="3197164"/>
            <a:ext cx="1196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přítomný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4099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250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Slovesa</vt:lpstr>
      <vt:lpstr>sázet, běhat, stavět, sekat, házet, skákat, vrhat, hrabat, utírat, plavat, malovat, bruslit, zametat, lyžovat</vt:lpstr>
      <vt:lpstr>Doplň správný tvar slovesa  kreslit ke všem osobám v čísle jednotném a množném.</vt:lpstr>
      <vt:lpstr>Ke každému slovesu doplň správné zájmeno.</vt:lpstr>
      <vt:lpstr>Urči číslo.</vt:lpstr>
      <vt:lpstr>Urči osobu, číslo a čas u sloves.</vt:lpstr>
      <vt:lpstr>budeme psát</vt:lpstr>
      <vt:lpstr>učíš se</vt:lpstr>
      <vt:lpstr>Rozhodni v jakém čase jsou slovesa.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Ingrid Pazderová</dc:creator>
  <cp:lastModifiedBy>Ingrid Pazderová</cp:lastModifiedBy>
  <cp:revision>19</cp:revision>
  <dcterms:created xsi:type="dcterms:W3CDTF">2013-04-03T05:45:45Z</dcterms:created>
  <dcterms:modified xsi:type="dcterms:W3CDTF">2013-05-23T11:41:13Z</dcterms:modified>
</cp:coreProperties>
</file>