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869631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13347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173958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351417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37234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743221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525580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6490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24173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953993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916264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8187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Střední Evropa - přehled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VY_52_INOVACE_629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 I.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1043608" y="4941168"/>
            <a:ext cx="7056437" cy="892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cs-CZ" sz="2000" dirty="0" smtClean="0">
                <a:latin typeface="Calibri" pitchFamily="34" charset="0"/>
              </a:rPr>
              <a:t>Anotace</a:t>
            </a:r>
            <a:r>
              <a:rPr lang="cs-CZ" sz="1600" dirty="0" smtClean="0">
                <a:latin typeface="Calibri" pitchFamily="34" charset="0"/>
              </a:rPr>
              <a:t>: </a:t>
            </a:r>
            <a:r>
              <a:rPr lang="cs-CZ" sz="1600" dirty="0" smtClean="0"/>
              <a:t>Materiál </a:t>
            </a:r>
            <a:r>
              <a:rPr lang="cs-CZ" sz="1600" dirty="0"/>
              <a:t>je určen k využití pro práci s interaktivní tabulí.</a:t>
            </a:r>
          </a:p>
          <a:p>
            <a:r>
              <a:rPr lang="cs-CZ" sz="1600" dirty="0" smtClean="0"/>
              <a:t>Slouží </a:t>
            </a:r>
            <a:r>
              <a:rPr lang="cs-CZ" sz="1600" dirty="0"/>
              <a:t>k probírání učiva Evropské </a:t>
            </a:r>
            <a:r>
              <a:rPr lang="cs-CZ" sz="1600" dirty="0" smtClean="0"/>
              <a:t>státy formou </a:t>
            </a:r>
            <a:r>
              <a:rPr lang="cs-CZ" sz="1600" dirty="0" smtClean="0"/>
              <a:t>přehledu – tabulky.</a:t>
            </a:r>
            <a:endParaRPr lang="cs-CZ" sz="1600" dirty="0"/>
          </a:p>
          <a:p>
            <a:r>
              <a:rPr lang="cs-CZ" sz="1600" dirty="0" smtClean="0"/>
              <a:t>Materiál </a:t>
            </a:r>
            <a:r>
              <a:rPr lang="cs-CZ" sz="1600" dirty="0"/>
              <a:t>může být využit jako zápis do </a:t>
            </a:r>
            <a:r>
              <a:rPr lang="cs-CZ" sz="1600" dirty="0" smtClean="0"/>
              <a:t>sešitu.</a:t>
            </a:r>
            <a:r>
              <a:rPr lang="cs-CZ" sz="1600" dirty="0" smtClean="0">
                <a:latin typeface="Calibri" pitchFamily="34" charset="0"/>
              </a:rPr>
              <a:t>  </a:t>
            </a:r>
            <a:endParaRPr lang="cs-CZ" sz="1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124578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8658"/>
          </a:xfrm>
        </p:spPr>
        <p:txBody>
          <a:bodyPr>
            <a:normAutofit/>
          </a:bodyPr>
          <a:lstStyle/>
          <a:p>
            <a:r>
              <a:rPr lang="cs-CZ" sz="13800" dirty="0" smtClean="0"/>
              <a:t>S</a:t>
            </a:r>
            <a:r>
              <a:rPr lang="cs-CZ" sz="9600" dirty="0" smtClean="0"/>
              <a:t>TŘEDNÍ </a:t>
            </a:r>
            <a:r>
              <a:rPr lang="cs-CZ" sz="11500" dirty="0" smtClean="0"/>
              <a:t>E</a:t>
            </a:r>
            <a:r>
              <a:rPr lang="cs-CZ" sz="9600" dirty="0" smtClean="0"/>
              <a:t>VROPA</a:t>
            </a:r>
            <a:br>
              <a:rPr lang="cs-CZ" sz="9600" dirty="0" smtClean="0"/>
            </a:br>
            <a:r>
              <a:rPr lang="cs-CZ" sz="3600" dirty="0" smtClean="0"/>
              <a:t>- přehled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66818242"/>
              </p:ext>
            </p:extLst>
          </p:nvPr>
        </p:nvGraphicFramePr>
        <p:xfrm>
          <a:off x="0" y="3"/>
          <a:ext cx="9144000" cy="681249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619672"/>
                <a:gridCol w="1428328"/>
                <a:gridCol w="1524000"/>
                <a:gridCol w="1524000"/>
                <a:gridCol w="1524000"/>
                <a:gridCol w="1524000"/>
              </a:tblGrid>
              <a:tr h="6206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</a:t>
                      </a:r>
                      <a:r>
                        <a:rPr lang="cs-CZ" baseline="0" dirty="0" smtClean="0"/>
                        <a:t> zřízení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 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Slovinsko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Lublaň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1 960 000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slovinština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Rakousko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Vídeň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8 260 000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 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Německo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Berlín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82 310 000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Švýcarsko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7 800 000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švýcarská frank</a:t>
                      </a:r>
                      <a:endParaRPr lang="cs-CZ" dirty="0"/>
                    </a:p>
                  </a:txBody>
                  <a:tcPr/>
                </a:tc>
              </a:tr>
              <a:tr h="687682">
                <a:tc>
                  <a:txBody>
                    <a:bodyPr/>
                    <a:lstStyle/>
                    <a:p>
                      <a:r>
                        <a:rPr lang="cs-CZ" dirty="0" smtClean="0"/>
                        <a:t>Lichtenštejnsko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Vaduz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švýcarská frank</a:t>
                      </a:r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Maďarsko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Budapešť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9 980 000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maďarština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forint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Polsko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Varšava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38 500 000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zloty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Česká republika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10 500 000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koruna česká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Slovensko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Bratislava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5 400 000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slovenština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24160808"/>
              </p:ext>
            </p:extLst>
          </p:nvPr>
        </p:nvGraphicFramePr>
        <p:xfrm>
          <a:off x="0" y="3"/>
          <a:ext cx="9144000" cy="681249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619672"/>
                <a:gridCol w="1428328"/>
                <a:gridCol w="1524000"/>
                <a:gridCol w="1524000"/>
                <a:gridCol w="1524000"/>
                <a:gridCol w="1524000"/>
              </a:tblGrid>
              <a:tr h="6206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</a:t>
                      </a:r>
                      <a:r>
                        <a:rPr lang="cs-CZ" baseline="0" dirty="0" smtClean="0"/>
                        <a:t> zřízení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 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Slovinsko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1 960 000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Vídeň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8 260 000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Berlín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82 310 000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Švýcarsko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7 800 000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švýcarská frank</a:t>
                      </a:r>
                      <a:endParaRPr lang="cs-CZ" dirty="0"/>
                    </a:p>
                  </a:txBody>
                  <a:tcPr/>
                </a:tc>
              </a:tr>
              <a:tr h="687682">
                <a:tc>
                  <a:txBody>
                    <a:bodyPr/>
                    <a:lstStyle/>
                    <a:p>
                      <a:r>
                        <a:rPr lang="cs-CZ" dirty="0" smtClean="0"/>
                        <a:t>Lichtenštejnsko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Vaduz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Budapešť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9 980 000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forint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r>
                        <a:rPr lang="cs-CZ" dirty="0" smtClean="0"/>
                        <a:t>Polsko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Varšava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38 500 000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zloty</a:t>
                      </a:r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10 500 000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55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Bratislava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5 400 000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2354340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220</Words>
  <Application>Microsoft Office PowerPoint</Application>
  <PresentationFormat>Předvádění na obrazovce (4:3)</PresentationFormat>
  <Paragraphs>109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Střední Evropa - přehled</vt:lpstr>
      <vt:lpstr>STŘEDNÍ EVROPA - přehled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EVROPA</dc:title>
  <dc:creator>123P</dc:creator>
  <cp:lastModifiedBy>Dum</cp:lastModifiedBy>
  <cp:revision>7</cp:revision>
  <dcterms:modified xsi:type="dcterms:W3CDTF">2012-03-16T16:08:25Z</dcterms:modified>
</cp:coreProperties>
</file>