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74" r:id="rId2"/>
    <p:sldId id="275" r:id="rId3"/>
    <p:sldId id="257" r:id="rId4"/>
    <p:sldId id="278" r:id="rId5"/>
    <p:sldId id="279" r:id="rId6"/>
    <p:sldId id="276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E551C-51FB-4A5B-B00E-0DB33A0FA1BC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AC522E-3D5C-467A-9955-4C0E5DFCBC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531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26.1.2012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1/1d/Western-Europe-map.pn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dirty="0" smtClean="0"/>
              <a:t>Západní Evropa - charakteristika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VY_52_INOVACE_630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 </a:t>
            </a:r>
            <a:r>
              <a:rPr lang="cs-CZ" smtClean="0"/>
              <a:t>Evropské </a:t>
            </a:r>
            <a:r>
              <a:rPr lang="cs-CZ" smtClean="0"/>
              <a:t>státy I.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06105" y="4869160"/>
            <a:ext cx="7056437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/>
            <a:r>
              <a:rPr lang="cs-CZ" sz="1400" dirty="0">
                <a:latin typeface="Calibri" pitchFamily="34" charset="0"/>
              </a:rPr>
              <a:t>Anotace: </a:t>
            </a:r>
            <a:r>
              <a:rPr lang="cs-CZ" sz="1400" dirty="0"/>
              <a:t>Materiál je určen k využití pro práci s interaktivní tabulí.</a:t>
            </a:r>
          </a:p>
          <a:p>
            <a:pPr algn="ctr"/>
            <a:r>
              <a:rPr lang="cs-CZ" sz="1400" dirty="0"/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400" dirty="0"/>
              <a:t>Materiál může být využit jako zápis do sešitu</a:t>
            </a:r>
            <a:r>
              <a:rPr lang="cs-CZ" sz="1400" dirty="0">
                <a:latin typeface="Calibri" pitchFamily="34" charset="0"/>
              </a:rPr>
              <a:t>. </a:t>
            </a:r>
          </a:p>
          <a:p>
            <a:pPr eaLnBrk="1" hangingPunct="1"/>
            <a:r>
              <a:rPr lang="cs-CZ" sz="2000" dirty="0" smtClean="0">
                <a:latin typeface="Calibri" pitchFamily="34" charset="0"/>
              </a:rPr>
              <a:t>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219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90663"/>
            <a:ext cx="7620000" cy="3876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Evropy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75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4664"/>
            <a:ext cx="70199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40768"/>
            <a:ext cx="8229600" cy="1143000"/>
          </a:xfrm>
        </p:spPr>
        <p:txBody>
          <a:bodyPr/>
          <a:lstStyle/>
          <a:p>
            <a:r>
              <a:rPr lang="cs-CZ" dirty="0" smtClean="0"/>
              <a:t>Mapa západní Evropy</a:t>
            </a:r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2411760" y="3501008"/>
            <a:ext cx="3024336" cy="104241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4024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Západní Evropa -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 Belgie</a:t>
            </a:r>
          </a:p>
          <a:p>
            <a:r>
              <a:rPr lang="cs-CZ" dirty="0"/>
              <a:t> Francie</a:t>
            </a:r>
          </a:p>
          <a:p>
            <a:r>
              <a:rPr lang="cs-CZ" dirty="0"/>
              <a:t> Lucembursko</a:t>
            </a:r>
          </a:p>
          <a:p>
            <a:r>
              <a:rPr lang="cs-CZ" dirty="0"/>
              <a:t> Nizozemsko</a:t>
            </a:r>
          </a:p>
          <a:p>
            <a:r>
              <a:rPr lang="cs-CZ" dirty="0"/>
              <a:t> Monako</a:t>
            </a:r>
          </a:p>
          <a:p>
            <a:r>
              <a:rPr lang="cs-CZ" dirty="0"/>
              <a:t> Irsko</a:t>
            </a:r>
          </a:p>
          <a:p>
            <a:r>
              <a:rPr lang="cs-CZ" dirty="0"/>
              <a:t> Velká </a:t>
            </a:r>
            <a:r>
              <a:rPr lang="cs-CZ" dirty="0" smtClean="0"/>
              <a:t>Británie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400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Jedná se o nejvýznamnější, hospodářsky nejvyspělejší, nejhustěji obydlenou oblast Evropy. </a:t>
            </a:r>
            <a:endParaRPr lang="cs-CZ" dirty="0" smtClean="0"/>
          </a:p>
          <a:p>
            <a:r>
              <a:rPr lang="cs-CZ" dirty="0" smtClean="0"/>
              <a:t>Oblast </a:t>
            </a:r>
            <a:r>
              <a:rPr lang="cs-CZ" dirty="0"/>
              <a:t>leží v mírném, oceánském podnebném pásu. 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reliéfu převažuje nížina.</a:t>
            </a:r>
          </a:p>
        </p:txBody>
      </p:sp>
    </p:spTree>
    <p:extLst>
      <p:ext uri="{BB962C8B-B14F-4D97-AF65-F5344CB8AC3E}">
        <p14:creationId xmlns:p14="http://schemas.microsoft.com/office/powerpoint/2010/main" val="3748673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SAN, </a:t>
            </a:r>
            <a:r>
              <a:rPr lang="cs-CZ" sz="2000" dirty="0" err="1" smtClean="0"/>
              <a:t>Jose:</a:t>
            </a:r>
            <a:r>
              <a:rPr lang="cs-CZ" sz="2000" dirty="0" err="1"/>
              <a:t>Europe</a:t>
            </a:r>
            <a:r>
              <a:rPr lang="cs-CZ" sz="2000" dirty="0"/>
              <a:t> </a:t>
            </a:r>
            <a:r>
              <a:rPr lang="cs-CZ" sz="2000" dirty="0" err="1"/>
              <a:t>countries</a:t>
            </a:r>
            <a:r>
              <a:rPr lang="cs-CZ" sz="2000" dirty="0"/>
              <a:t> map </a:t>
            </a:r>
            <a:r>
              <a:rPr lang="cs-CZ" sz="2000" i="1" dirty="0" smtClean="0"/>
              <a:t>cs.png </a:t>
            </a:r>
            <a:r>
              <a:rPr lang="cs-CZ" sz="2000" b="1" i="1" dirty="0"/>
              <a:t>[online]. </a:t>
            </a:r>
            <a:r>
              <a:rPr lang="cs-CZ" sz="2000" b="1" i="1" dirty="0" smtClean="0"/>
              <a:t>24.8.2011 </a:t>
            </a:r>
            <a:r>
              <a:rPr lang="cs-CZ" sz="2000" b="1" dirty="0" smtClean="0"/>
              <a:t>21:38:41 </a:t>
            </a:r>
            <a:r>
              <a:rPr lang="cs-CZ" sz="2000" b="1" dirty="0"/>
              <a:t>[cit. </a:t>
            </a:r>
            <a:r>
              <a:rPr lang="cs-CZ" sz="2000" b="1" dirty="0" smtClean="0"/>
              <a:t>2011-08-24]. </a:t>
            </a:r>
            <a:r>
              <a:rPr lang="cs-CZ" sz="2000" b="1" dirty="0"/>
              <a:t>Dostupný z WWW: &lt; </a:t>
            </a:r>
            <a:r>
              <a:rPr lang="cs-CZ" sz="2000" dirty="0"/>
              <a:t>http://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Soubor:Europe_countries_map_cs.png</a:t>
            </a:r>
            <a:r>
              <a:rPr lang="cs-CZ" sz="2000" b="1" dirty="0"/>
              <a:t>&gt;</a:t>
            </a:r>
            <a:r>
              <a:rPr lang="cs-CZ" sz="2000" dirty="0"/>
              <a:t>.</a:t>
            </a:r>
          </a:p>
          <a:p>
            <a:endParaRPr lang="cs-CZ" sz="2000" b="1" dirty="0"/>
          </a:p>
          <a:p>
            <a:endParaRPr lang="cs-CZ" sz="2000" dirty="0"/>
          </a:p>
          <a:p>
            <a:r>
              <a:rPr lang="cs-CZ" sz="2000" dirty="0" err="1" smtClean="0"/>
              <a:t>CUMHUR:LocationEurope.png</a:t>
            </a:r>
            <a:r>
              <a:rPr lang="cs-CZ" sz="2000" b="1" i="1" dirty="0"/>
              <a:t> [online]. </a:t>
            </a:r>
            <a:r>
              <a:rPr lang="cs-CZ" sz="2000" b="1" i="1" dirty="0" smtClean="0"/>
              <a:t>24.8.2011 </a:t>
            </a:r>
            <a:r>
              <a:rPr lang="cs-CZ" sz="2000" b="1" dirty="0" smtClean="0"/>
              <a:t>21:43:19 </a:t>
            </a:r>
            <a:r>
              <a:rPr lang="cs-CZ" sz="2000" b="1" dirty="0"/>
              <a:t>[cit. </a:t>
            </a:r>
            <a:r>
              <a:rPr lang="cs-CZ" sz="2000" b="1" dirty="0" smtClean="0"/>
              <a:t>2011-08-24]. </a:t>
            </a:r>
            <a:r>
              <a:rPr lang="cs-CZ" sz="2000" b="1" dirty="0"/>
              <a:t>Dostupný z WWW: &lt; </a:t>
            </a:r>
            <a:r>
              <a:rPr lang="cs-CZ" sz="2000" dirty="0"/>
              <a:t>http://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Soubor:LocationEurope.png</a:t>
            </a:r>
            <a:r>
              <a:rPr lang="cs-CZ" sz="2000" dirty="0"/>
              <a:t>&gt;</a:t>
            </a:r>
          </a:p>
          <a:p>
            <a:endParaRPr lang="cs-CZ" sz="2000" dirty="0"/>
          </a:p>
          <a:p>
            <a:r>
              <a:rPr lang="cs-CZ" sz="1800" dirty="0"/>
              <a:t>http://office.microsoft.com</a:t>
            </a:r>
            <a:endParaRPr lang="cs-CZ" sz="2000" dirty="0"/>
          </a:p>
          <a:p>
            <a:r>
              <a:rPr lang="cs-CZ" sz="2000" dirty="0"/>
              <a:t>http://cs.tixik.com/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www.google.cz</a:t>
            </a:r>
            <a:endParaRPr lang="cs-CZ" sz="2000" dirty="0"/>
          </a:p>
          <a:p>
            <a:r>
              <a:rPr lang="cs-CZ" sz="2000" dirty="0"/>
              <a:t>http://</a:t>
            </a:r>
            <a:r>
              <a:rPr lang="cs-CZ" sz="2000" dirty="0" smtClean="0"/>
              <a:t>cs.wikipedia.org</a:t>
            </a:r>
            <a:endParaRPr lang="cs-CZ" sz="2000" dirty="0"/>
          </a:p>
          <a:p>
            <a:r>
              <a:rPr lang="cs-CZ" sz="2000" dirty="0"/>
              <a:t>http://www.zemepis.com/</a:t>
            </a:r>
          </a:p>
          <a:p>
            <a:r>
              <a:rPr lang="cs-CZ" sz="2000" dirty="0"/>
              <a:t>http://referaty.cz/</a:t>
            </a:r>
          </a:p>
          <a:p>
            <a:endParaRPr lang="cs-CZ" sz="20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9587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302</TotalTime>
  <Words>147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Západní Evropa - charakteristika</vt:lpstr>
      <vt:lpstr>Mapa Evropy</vt:lpstr>
      <vt:lpstr>Prezentace aplikace PowerPoint</vt:lpstr>
      <vt:lpstr>Mapa západní Evropy</vt:lpstr>
      <vt:lpstr>Západní Evropa - státy</vt:lpstr>
      <vt:lpstr>Základní informace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ALBÁNIE</dc:title>
  <dc:creator>123P</dc:creator>
  <cp:lastModifiedBy>123P</cp:lastModifiedBy>
  <cp:revision>28</cp:revision>
  <dcterms:modified xsi:type="dcterms:W3CDTF">2012-01-26T11:27:44Z</dcterms:modified>
</cp:coreProperties>
</file>