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5" r:id="rId3"/>
    <p:sldId id="257" r:id="rId4"/>
    <p:sldId id="258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VY_32_INOVACE_05_ČJ_SPISOVATELÉ A ILUSTRÁTOŘI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Světlana Havránková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Helena Zmatlíková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074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Ang="0" custFlipVert="0" custScaleX="100000" custScaleY="54132" custLinFactNeighborY="-2879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Ang="0" custScaleY="73186" custLinFactNeighborY="-790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1C612F-7F81-4D9D-8E63-B63DB6DC62D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A2C321-52C4-4943-9BC6-2330D08714E6}" type="presOf" srcId="{D1D4F407-5343-4D3F-B5B9-D407B03CAEB4}" destId="{D005CE8C-CC26-4C3E-AC11-E15060ECD759}" srcOrd="0" destOrd="0" presId="urn:microsoft.com/office/officeart/2005/8/layout/target3"/>
    <dgm:cxn modelId="{6DB88FF6-4F63-41F7-B047-7503F03DC482}" type="presOf" srcId="{4C35D32F-0EAB-4CD7-82EE-45574DC2A586}" destId="{8BEBB6EC-1DAA-4CAC-8A25-BC0FCBD5DBD5}" srcOrd="0" destOrd="0" presId="urn:microsoft.com/office/officeart/2005/8/layout/target3"/>
    <dgm:cxn modelId="{6938B752-0B85-40BC-B1F3-772D4BA0245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C863C26-5E0D-4426-BB8A-C40B45F78733}" type="presOf" srcId="{D8197B8C-B260-4A16-BDF4-0947B075E274}" destId="{5A5FFA88-C948-4069-8E93-59FA12366E83}" srcOrd="1" destOrd="0" presId="urn:microsoft.com/office/officeart/2005/8/layout/target3"/>
    <dgm:cxn modelId="{5CB6B6FF-49B2-48E0-9E2D-9D92AF92282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C6AA9B3-4F76-4C1F-A0A2-5E77F454250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54878A-D388-4F23-97BA-553A07B30169}" type="presOf" srcId="{D1B46980-6531-4606-95E6-44980827E919}" destId="{6140AFEC-043D-4C43-A2F9-D0F5331DF3A3}" srcOrd="0" destOrd="0" presId="urn:microsoft.com/office/officeart/2005/8/layout/target3"/>
    <dgm:cxn modelId="{6E8BAC72-C399-4865-B8DE-B30196F19527}" type="presOf" srcId="{D8197B8C-B260-4A16-BDF4-0947B075E274}" destId="{25B08C86-7E15-44DC-BE7F-FFB55DD49D12}" srcOrd="0" destOrd="0" presId="urn:microsoft.com/office/officeart/2005/8/layout/target3"/>
    <dgm:cxn modelId="{3197FA0D-1966-401E-8384-1092BEC92440}" type="presOf" srcId="{D1D4F407-5343-4D3F-B5B9-D407B03CAEB4}" destId="{AED2198E-93D5-4001-81B4-73124B309672}" srcOrd="1" destOrd="0" presId="urn:microsoft.com/office/officeart/2005/8/layout/target3"/>
    <dgm:cxn modelId="{C9AD02A2-4EB1-4CC8-B2C5-9BAF69F19938}" type="presOf" srcId="{D1B46980-6531-4606-95E6-44980827E919}" destId="{2BE915AB-18AA-4053-B92C-3BFC9ED204BB}" srcOrd="1" destOrd="0" presId="urn:microsoft.com/office/officeart/2005/8/layout/target3"/>
    <dgm:cxn modelId="{7ECEE807-8AFD-4F26-BD5E-5FFB116CAC8C}" type="presParOf" srcId="{333A1088-737F-45CB-B68E-254E46348037}" destId="{F5ABB229-8D3B-4694-996A-96F23CF14429}" srcOrd="0" destOrd="0" presId="urn:microsoft.com/office/officeart/2005/8/layout/target3"/>
    <dgm:cxn modelId="{3B33FD5D-D579-4DCC-9683-54EA4C8401D3}" type="presParOf" srcId="{333A1088-737F-45CB-B68E-254E46348037}" destId="{F41139FD-01EE-4571-8B17-4FB00FC51163}" srcOrd="1" destOrd="0" presId="urn:microsoft.com/office/officeart/2005/8/layout/target3"/>
    <dgm:cxn modelId="{2C61205A-D529-4AB5-8691-46BBC3AB573B}" type="presParOf" srcId="{333A1088-737F-45CB-B68E-254E46348037}" destId="{D005CE8C-CC26-4C3E-AC11-E15060ECD759}" srcOrd="2" destOrd="0" presId="urn:microsoft.com/office/officeart/2005/8/layout/target3"/>
    <dgm:cxn modelId="{A1A80E1E-9070-4579-B724-B9433503B342}" type="presParOf" srcId="{333A1088-737F-45CB-B68E-254E46348037}" destId="{2C702D82-9B77-49B7-9568-BB8EB47C3372}" srcOrd="3" destOrd="0" presId="urn:microsoft.com/office/officeart/2005/8/layout/target3"/>
    <dgm:cxn modelId="{F8F7B570-624B-4676-A64C-2895D9D7B252}" type="presParOf" srcId="{333A1088-737F-45CB-B68E-254E46348037}" destId="{A52A0455-90FF-4808-ABD0-F02540D31D5A}" srcOrd="4" destOrd="0" presId="urn:microsoft.com/office/officeart/2005/8/layout/target3"/>
    <dgm:cxn modelId="{37C3A9B8-5DD6-4FDD-8907-7891FD8F8FBB}" type="presParOf" srcId="{333A1088-737F-45CB-B68E-254E46348037}" destId="{6140AFEC-043D-4C43-A2F9-D0F5331DF3A3}" srcOrd="5" destOrd="0" presId="urn:microsoft.com/office/officeart/2005/8/layout/target3"/>
    <dgm:cxn modelId="{5657BAA4-E0E0-4A26-9F89-0BD4EA7BCF2C}" type="presParOf" srcId="{333A1088-737F-45CB-B68E-254E46348037}" destId="{9358AC05-5D7D-4327-9F80-1AD486AEA664}" srcOrd="6" destOrd="0" presId="urn:microsoft.com/office/officeart/2005/8/layout/target3"/>
    <dgm:cxn modelId="{040C9E46-F5C6-47E1-B8BD-9DEA572B8F1E}" type="presParOf" srcId="{333A1088-737F-45CB-B68E-254E46348037}" destId="{313FC574-E1CD-4FB4-B054-0B805CE0447D}" srcOrd="7" destOrd="0" presId="urn:microsoft.com/office/officeart/2005/8/layout/target3"/>
    <dgm:cxn modelId="{E7FA9DF2-7290-4F53-A085-98A7D83153EC}" type="presParOf" srcId="{333A1088-737F-45CB-B68E-254E46348037}" destId="{619D679B-A015-4ECF-8348-D1034C574F40}" srcOrd="8" destOrd="0" presId="urn:microsoft.com/office/officeart/2005/8/layout/target3"/>
    <dgm:cxn modelId="{4B1D6563-1B2A-4BF4-BFA9-BC22BFCAA1D3}" type="presParOf" srcId="{333A1088-737F-45CB-B68E-254E46348037}" destId="{322283A8-4A27-4CDA-BAE3-F381106A9174}" srcOrd="9" destOrd="0" presId="urn:microsoft.com/office/officeart/2005/8/layout/target3"/>
    <dgm:cxn modelId="{B5EA7C3F-D3E4-454B-987F-BB67F02E65F5}" type="presParOf" srcId="{333A1088-737F-45CB-B68E-254E46348037}" destId="{FFC9F71D-1B4F-4AD9-A4A6-86ADEFC8AF5C}" srcOrd="10" destOrd="0" presId="urn:microsoft.com/office/officeart/2005/8/layout/target3"/>
    <dgm:cxn modelId="{C98B0F30-5153-47F8-B55F-AF1DB1C45BA4}" type="presParOf" srcId="{333A1088-737F-45CB-B68E-254E46348037}" destId="{25B08C86-7E15-44DC-BE7F-FFB55DD49D12}" srcOrd="11" destOrd="0" presId="urn:microsoft.com/office/officeart/2005/8/layout/target3"/>
    <dgm:cxn modelId="{3C626961-8FAC-408C-9C31-E294422019B4}" type="presParOf" srcId="{333A1088-737F-45CB-B68E-254E46348037}" destId="{76644BE8-9D7C-4C09-B250-3D10AF48CBB7}" srcOrd="12" destOrd="0" presId="urn:microsoft.com/office/officeart/2005/8/layout/target3"/>
    <dgm:cxn modelId="{51A298FA-40F2-4143-BEAC-FEFC5FFB83A3}" type="presParOf" srcId="{333A1088-737F-45CB-B68E-254E46348037}" destId="{EE85B701-7295-41C0-BA7A-34D3756A2AE6}" srcOrd="13" destOrd="0" presId="urn:microsoft.com/office/officeart/2005/8/layout/target3"/>
    <dgm:cxn modelId="{76D91616-F480-4073-B4B8-936B1D18CADC}" type="presParOf" srcId="{333A1088-737F-45CB-B68E-254E46348037}" destId="{8BEBB6EC-1DAA-4CAC-8A25-BC0FCBD5DBD5}" srcOrd="14" destOrd="0" presId="urn:microsoft.com/office/officeart/2005/8/layout/target3"/>
    <dgm:cxn modelId="{AD7628F6-E3C5-42BE-9927-E7D8FFBE3A5E}" type="presParOf" srcId="{333A1088-737F-45CB-B68E-254E46348037}" destId="{AED2198E-93D5-4001-81B4-73124B309672}" srcOrd="15" destOrd="0" presId="urn:microsoft.com/office/officeart/2005/8/layout/target3"/>
    <dgm:cxn modelId="{F2B33226-D858-481C-B11B-AC0A2B9F510D}" type="presParOf" srcId="{333A1088-737F-45CB-B68E-254E46348037}" destId="{2BE915AB-18AA-4053-B92C-3BFC9ED204BB}" srcOrd="16" destOrd="0" presId="urn:microsoft.com/office/officeart/2005/8/layout/target3"/>
    <dgm:cxn modelId="{2BE05BCD-BB92-4DEC-AB2A-7F700F703360}" type="presParOf" srcId="{333A1088-737F-45CB-B68E-254E46348037}" destId="{6BB5E863-4638-4E1D-BFDE-399D028AC4ED}" srcOrd="17" destOrd="0" presId="urn:microsoft.com/office/officeart/2005/8/layout/target3"/>
    <dgm:cxn modelId="{65E195EA-0A05-41B2-8642-9C11CC5859C1}" type="presParOf" srcId="{333A1088-737F-45CB-B68E-254E46348037}" destId="{5A5FFA88-C948-4069-8E93-59FA12366E83}" srcOrd="18" destOrd="0" presId="urn:microsoft.com/office/officeart/2005/8/layout/target3"/>
    <dgm:cxn modelId="{8F301EC0-6E81-470F-BA79-5EA297AACF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67D2F4E-3E54-4557-BBD7-573DBE2D5E2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0647085-FDE5-4B8B-9E88-0FB1CFD39A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77AB41-2D54-4CAE-A11E-D31FA2D1F95A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70F07-E1CF-423C-9A58-654E554CB8D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6357C-0B34-44D5-AF3D-C02035C6B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31023-0202-4574-977B-EE63FEAC29F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8EBFC-4CDD-4BEF-B326-2B26FADBD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2A330-3286-40E5-956C-0B786FC0601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BAFD7-E3CF-4816-982D-B1387D7AF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38949-F374-408C-B985-82678EF366E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61F45-E52F-459A-A7B4-9FA233209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C820-D0ED-446D-A10E-A7A4B6E7FB3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DF9A6-7AC1-4ADA-AACF-7EB11BC93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0988"/>
            <a:ext cx="1828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4BC1AD-30C1-4618-91C5-33D513F54EC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AD98A-951F-4D79-948B-CED4D2DEC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D5860-2C61-4A59-A9DD-262BE091629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BD40B-16AE-4666-AB9C-0DBFB1527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7FC43-54F7-4BB2-9480-F60D15E2BF2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3E185-84A4-4014-876C-696754F9D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/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9488E-A319-48E7-A7A5-46841BFB129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9BDCA-C436-48B1-81DE-B3BB90903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D354E-03CA-480D-85C9-AA1CA174285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7B948-6409-4072-B63D-D99354989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C4FEB-20F5-463A-8262-8039AF3A65E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60F3A-D5A1-410F-BD2C-756B77A68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F1C9B-5F40-4445-954C-00C1B06EB8D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13574-BC26-4ED1-B62A-4602D3B9B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7F841E-5115-4800-AE34-4D558ADD535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D1E0C-941D-477B-A483-9598E146DA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B313B-6B27-404D-9C4E-EF9EBDCD7E8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95B5C-1DA2-4B5E-B512-6DFFB1277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39903-067C-4FCE-8040-F70CECCE65F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C3A1A-35BA-43D7-BE6E-DCA268D51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44D21-1005-4CFA-994E-1928B93B576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B86D9-81E4-4101-B337-8E9B2F748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FECF9-F665-4EA0-BC11-7FE79A70A5B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ECE8F-5CB4-49BB-869D-E4CBE641B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1E7A2-F5B3-4475-96FC-2BF5FA1B7AB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16B44-DEB6-4625-85AE-329CD66AD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69A27-2368-47A8-AB2F-75D6B0710B4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4CCDB-7286-40D2-828C-DC66A55F33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3113C-1867-4CEA-92FF-AE510EA82B2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04278-23D2-413E-B1B3-503DBE799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425A1-016E-4BC9-B86B-36727DAD252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DBEF2-4FD8-433F-9710-57F8326656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07AD6-60CC-4DFD-B7BC-703618CD1F1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96655-58CE-4DCF-BCCF-329CAA119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975" y="1554163"/>
            <a:ext cx="2073275" cy="19796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454400" y="1547813"/>
            <a:ext cx="422275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8913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639268F-B626-4FD8-B25E-5700D3CEC8C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975" y="6356350"/>
            <a:ext cx="5102225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625" y="6356350"/>
            <a:ext cx="1138238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CE1012-1FEC-446B-8A26-4D52EFB7F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5" r:id="rId2"/>
    <p:sldLayoutId id="2147483684" r:id="rId3"/>
    <p:sldLayoutId id="2147483695" r:id="rId4"/>
    <p:sldLayoutId id="2147483696" r:id="rId5"/>
    <p:sldLayoutId id="2147483697" r:id="rId6"/>
    <p:sldLayoutId id="2147483683" r:id="rId7"/>
    <p:sldLayoutId id="2147483698" r:id="rId8"/>
    <p:sldLayoutId id="2147483699" r:id="rId9"/>
    <p:sldLayoutId id="2147483682" r:id="rId10"/>
    <p:sldLayoutId id="2147483681" r:id="rId11"/>
  </p:sldLayoutIdLst>
  <p:transition spd="slow">
    <p:split orient="vert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2pPr>
      <a:lvl3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3pPr>
      <a:lvl4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4pPr>
      <a:lvl5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2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3410B4-EECE-4606-8968-DD2F1F1A1D2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prstClr val="black">
                    <a:lumMod val="50000"/>
                    <a:lumOff val="50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6529D3-5647-4881-8592-653780505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94" r:id="rId2"/>
    <p:sldLayoutId id="2147483701" r:id="rId3"/>
    <p:sldLayoutId id="2147483693" r:id="rId4"/>
    <p:sldLayoutId id="2147483692" r:id="rId5"/>
    <p:sldLayoutId id="2147483691" r:id="rId6"/>
    <p:sldLayoutId id="2147483690" r:id="rId7"/>
    <p:sldLayoutId id="2147483689" r:id="rId8"/>
    <p:sldLayoutId id="2147483702" r:id="rId9"/>
    <p:sldLayoutId id="2147483688" r:id="rId10"/>
    <p:sldLayoutId id="2147483687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318/137/23d82e6635_17388846_o2.jpg" TargetMode="External"/><Relationship Id="rId13" Type="http://schemas.openxmlformats.org/officeDocument/2006/relationships/hyperlink" Target="http://www.knihkupec.com/image.php?type=norm&amp;imid=54205" TargetMode="External"/><Relationship Id="rId3" Type="http://schemas.openxmlformats.org/officeDocument/2006/relationships/hyperlink" Target="http://revue-richard.cz/ivona/61.jpg" TargetMode="External"/><Relationship Id="rId7" Type="http://schemas.openxmlformats.org/officeDocument/2006/relationships/hyperlink" Target="http://files.ms-cajkovskeho.webnode.cz/200002829-742c775268/kocourek.jpg" TargetMode="External"/><Relationship Id="rId12" Type="http://schemas.openxmlformats.org/officeDocument/2006/relationships/hyperlink" Target="http://www.knihcentrum.cz/fotocache/gallery/stuclinka-a-zachumlanek.jpg" TargetMode="External"/><Relationship Id="rId2" Type="http://schemas.openxmlformats.org/officeDocument/2006/relationships/hyperlink" Target="http://www.berounka.net/179478/varila-myska-kasicku.jpg" TargetMode="External"/><Relationship Id="rId16" Type="http://schemas.openxmlformats.org/officeDocument/2006/relationships/hyperlink" Target="http://www.varilamysicka.cz/static/images/varila-mysicka-logo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pzine.cz/wp-content/uploads/2013/01/honzikova-cesta.jpg" TargetMode="External"/><Relationship Id="rId11" Type="http://schemas.openxmlformats.org/officeDocument/2006/relationships/hyperlink" Target="http://knihy.abz.cz/imgs/products/img_214988_orig.jpg" TargetMode="External"/><Relationship Id="rId5" Type="http://schemas.openxmlformats.org/officeDocument/2006/relationships/hyperlink" Target="http://www.cojeco.cz/attach/photos/lide/Zmatlikova_108901/Helena-Zmatlikova-1max.jpg" TargetMode="External"/><Relationship Id="rId15" Type="http://schemas.openxmlformats.org/officeDocument/2006/relationships/hyperlink" Target="http://czechmatediary.com/wp-content/uploads/2011/07/slabikar.jpg" TargetMode="External"/><Relationship Id="rId10" Type="http://schemas.openxmlformats.org/officeDocument/2006/relationships/hyperlink" Target="http://www.hurvajz.eu/fotky26908/fotos/_vyrd14_2612SAM_3285.jpg" TargetMode="External"/><Relationship Id="rId4" Type="http://schemas.openxmlformats.org/officeDocument/2006/relationships/hyperlink" Target="http://imgs.idnes.cz/show_aktual/A050404_KOT_CTK-ZMATLIK_V.JPG" TargetMode="External"/><Relationship Id="rId9" Type="http://schemas.openxmlformats.org/officeDocument/2006/relationships/hyperlink" Target="http://www.berounka.net/189422/palecek.jpg" TargetMode="External"/><Relationship Id="rId14" Type="http://schemas.openxmlformats.org/officeDocument/2006/relationships/hyperlink" Target="http://www.nejlevnejsi-knihy.cz/obalka/20/007462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67544" y="332656"/>
          <a:ext cx="784887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08175" y="5632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27088" y="4403725"/>
            <a:ext cx="7777162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Prezentace je určena pro žáky 2. - 3. ročníku.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Žáci se seznamují se životem a dílem </a:t>
            </a: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Heleny Zmatlíkové. 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  <a:cs typeface="+mn-cs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86200" y="4013200"/>
            <a:ext cx="1944688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      </a:t>
            </a:r>
            <a:r>
              <a:rPr lang="cs-CZ" b="1" dirty="0">
                <a:solidFill>
                  <a:prstClr val="black"/>
                </a:solidFill>
              </a:rPr>
              <a:t>ANOTACE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i="0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3600" i="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                        </a:t>
            </a:r>
            <a:r>
              <a:rPr lang="cs-CZ" sz="4800" i="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Helena Zmatlíková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i="0" dirty="0">
                <a:solidFill>
                  <a:schemeClr val="bg1"/>
                </a:solidFill>
              </a:rPr>
              <a:t>č</a:t>
            </a:r>
            <a:r>
              <a:rPr lang="cs-CZ" sz="3200" i="0" dirty="0" smtClean="0">
                <a:solidFill>
                  <a:schemeClr val="bg1"/>
                </a:solidFill>
              </a:rPr>
              <a:t>eská malířka a ilustrátorka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i="0" dirty="0">
                <a:solidFill>
                  <a:schemeClr val="bg1"/>
                </a:solidFill>
              </a:rPr>
              <a:t>i</a:t>
            </a:r>
            <a:r>
              <a:rPr lang="cs-CZ" sz="3200" i="0" dirty="0" smtClean="0">
                <a:solidFill>
                  <a:schemeClr val="bg1"/>
                </a:solidFill>
              </a:rPr>
              <a:t>lustrovala přibližně 250 knížek, hlavně pro děti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i="0" dirty="0">
                <a:solidFill>
                  <a:schemeClr val="bg1"/>
                </a:solidFill>
              </a:rPr>
              <a:t>z</a:t>
            </a:r>
            <a:r>
              <a:rPr lang="cs-CZ" sz="3200" i="0" dirty="0" smtClean="0">
                <a:solidFill>
                  <a:schemeClr val="bg1"/>
                </a:solidFill>
              </a:rPr>
              <a:t>ískala řadu ocenění za nejkrásnější knížku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i="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55576" y="3392115"/>
            <a:ext cx="2634267" cy="271068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orthographicFront">
              <a:rot lat="0" lon="10799978" rev="0"/>
            </a:camera>
            <a:lightRig rig="threePt" dir="t"/>
          </a:scene3d>
          <a:extLst>
            <a:ext uri="{909E8E84-426E-40DD-AFC4-6F175D3DCCD1}"/>
            <a:ext uri="{91240B29-F687-4F45-9708-019B960494DF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64088" y="3384475"/>
            <a:ext cx="2382976" cy="321297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sz="3200" i="0" smtClean="0">
                <a:solidFill>
                  <a:schemeClr val="bg1"/>
                </a:solidFill>
              </a:rPr>
              <a:t>knížky, které ilustrovala</a:t>
            </a:r>
            <a:r>
              <a:rPr lang="cs-CZ" sz="3200" i="0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z="3200" i="0" smtClean="0">
                <a:solidFill>
                  <a:schemeClr val="bg1"/>
                </a:solidFill>
              </a:rPr>
              <a:t> byly přeloženy do mnoha jazyků, takže Helenu Zmatlíkovou znají po celém světě</a:t>
            </a:r>
          </a:p>
          <a:p>
            <a:r>
              <a:rPr lang="cs-CZ" sz="3200" i="0" smtClean="0">
                <a:solidFill>
                  <a:schemeClr val="bg1"/>
                </a:solidFill>
              </a:rPr>
              <a:t>vytvořila řadu dětských leporel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796136" y="1556792"/>
            <a:ext cx="2664296" cy="1435433"/>
          </a:xfrm>
          <a:prstGeom prst="wedgeEllipseCallout">
            <a:avLst>
              <a:gd name="adj1" fmla="val -141347"/>
              <a:gd name="adj2" fmla="val 68488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Víš, co je to leporelo?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44008" y="4077072"/>
            <a:ext cx="3384376" cy="135448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Skládanka (knížka)  z tvrdého papíru.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827584" y="2423251"/>
            <a:ext cx="2262216" cy="3382013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scene3d>
            <a:camera prst="orthographicFront">
              <a:rot lat="0" lon="10499978" rev="0"/>
            </a:camera>
            <a:lightRig rig="threePt" dir="t"/>
          </a:scene3d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sz="28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Knížky (leporela) pro nejmenší.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196975"/>
            <a:ext cx="3133725" cy="213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0413" y="1196975"/>
            <a:ext cx="3487737" cy="247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9338" y="3967163"/>
            <a:ext cx="4052887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12" y="3671665"/>
            <a:ext cx="4130852" cy="2825503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3132138" y="141288"/>
            <a:ext cx="3563937" cy="1152525"/>
          </a:xfrm>
          <a:prstGeom prst="wedgeEllipseCallout">
            <a:avLst>
              <a:gd name="adj1" fmla="val -78346"/>
              <a:gd name="adj2" fmla="val 3604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cs-CZ">
                <a:solidFill>
                  <a:srgbClr val="3F3F3F"/>
                </a:solidFill>
                <a:cs typeface="Arial" charset="0"/>
              </a:rPr>
              <a:t>Poznáš</a:t>
            </a:r>
            <a:r>
              <a:rPr lang="cs-CZ">
                <a:solidFill>
                  <a:srgbClr val="3F3F3F"/>
                </a:solidFill>
                <a:latin typeface="Arial" charset="0"/>
                <a:cs typeface="Arial" charset="0"/>
              </a:rPr>
              <a:t>,</a:t>
            </a:r>
            <a:r>
              <a:rPr lang="cs-CZ">
                <a:solidFill>
                  <a:srgbClr val="3F3F3F"/>
                </a:solidFill>
                <a:cs typeface="Arial" charset="0"/>
              </a:rPr>
              <a:t> do kterých knih patří ilustrace (obrázky) Heleny Zmatlíkové?</a:t>
            </a: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3611563"/>
            <a:ext cx="2616200" cy="2265362"/>
          </a:xfrm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6925" y="1838325"/>
            <a:ext cx="1562100" cy="291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76600" y="1838325"/>
            <a:ext cx="3022600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32250" y="4292600"/>
            <a:ext cx="2663825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6118909"/>
            <a:ext cx="2160240" cy="36933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Honzíkova cesta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3709830"/>
            <a:ext cx="1944216" cy="36933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Děti z </a:t>
            </a:r>
            <a:r>
              <a:rPr lang="cs-CZ" dirty="0" err="1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Bullerbynu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92827" y="6448473"/>
            <a:ext cx="2663271" cy="36933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O letadélku Káněti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56098" y="4939427"/>
            <a:ext cx="1944216" cy="64633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Z deníku kocoura Modroočka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1755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0050" y="476250"/>
            <a:ext cx="1782763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Které knížky znáš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331640" y="4028846"/>
            <a:ext cx="1963737" cy="254793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9552" y="1052736"/>
            <a:ext cx="1908175" cy="26638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07904" y="2400939"/>
            <a:ext cx="2170543" cy="3255814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28184" y="1556792"/>
            <a:ext cx="2543683" cy="297611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smtClean="0">
                <a:hlinkClick r:id="rId2"/>
              </a:rPr>
              <a:t>http://www.berounka.net/179478/varila-myska-kasicku.jpg</a:t>
            </a:r>
            <a:endParaRPr lang="cs-CZ" smtClean="0"/>
          </a:p>
          <a:p>
            <a:r>
              <a:rPr lang="cs-CZ" smtClean="0">
                <a:hlinkClick r:id="rId3"/>
              </a:rPr>
              <a:t>http://revue-richard.cz/ivona/61.jpg</a:t>
            </a:r>
            <a:endParaRPr lang="cs-CZ" smtClean="0"/>
          </a:p>
          <a:p>
            <a:r>
              <a:rPr lang="cs-CZ" smtClean="0">
                <a:hlinkClick r:id="rId4"/>
              </a:rPr>
              <a:t>http://imgs.idnes.cz/show_aktual/A050404_KOT_CTK-ZMATLIK_V.JPG</a:t>
            </a:r>
            <a:endParaRPr lang="cs-CZ" smtClean="0"/>
          </a:p>
          <a:p>
            <a:r>
              <a:rPr lang="cs-CZ" u="sng" smtClean="0">
                <a:hlinkClick r:id="rId5"/>
              </a:rPr>
              <a:t>http://www.cojeco.cz/attach/photos/lide/Zmatlikova_108901/Helena-Zmatlikova-1max.jpg</a:t>
            </a:r>
            <a:endParaRPr lang="cs-CZ" u="sng" smtClean="0"/>
          </a:p>
          <a:p>
            <a:r>
              <a:rPr lang="cs-CZ" u="sng" smtClean="0">
                <a:hlinkClick r:id="rId6"/>
              </a:rPr>
              <a:t>http://www.topzine.cz/wp-content/uploads/2013/01/honzikova-cesta.jpg</a:t>
            </a:r>
            <a:endParaRPr lang="cs-CZ" u="sng" smtClean="0"/>
          </a:p>
          <a:p>
            <a:r>
              <a:rPr lang="cs-CZ" u="sng" smtClean="0">
                <a:hlinkClick r:id="rId7"/>
              </a:rPr>
              <a:t>http://files.ms-cajkovskeho.webnode.cz/200002829-742c775268/kocourek.jpg</a:t>
            </a:r>
            <a:endParaRPr lang="cs-CZ" u="sng" smtClean="0"/>
          </a:p>
          <a:p>
            <a:r>
              <a:rPr lang="cs-CZ" u="sng" smtClean="0">
                <a:hlinkClick r:id="rId8"/>
              </a:rPr>
              <a:t>http://nd01.jxs.cz/318/137/23d82e6635_17388846_o2.jpg</a:t>
            </a:r>
            <a:endParaRPr lang="cs-CZ" u="sng" smtClean="0"/>
          </a:p>
          <a:p>
            <a:r>
              <a:rPr lang="cs-CZ" u="sng" smtClean="0">
                <a:hlinkClick r:id="rId9"/>
              </a:rPr>
              <a:t>http://www.berounka.net/189422/palecek.jpg</a:t>
            </a:r>
            <a:endParaRPr lang="cs-CZ" u="sng" smtClean="0"/>
          </a:p>
          <a:p>
            <a:r>
              <a:rPr lang="cs-CZ" u="sng" smtClean="0">
                <a:hlinkClick r:id="rId10"/>
              </a:rPr>
              <a:t>http://www.hurvajz.eu/fotky26908/fotos/_vyrd14_2612SAM_3285.jpg</a:t>
            </a:r>
            <a:endParaRPr lang="cs-CZ" u="sng" smtClean="0"/>
          </a:p>
          <a:p>
            <a:r>
              <a:rPr lang="cs-CZ" u="sng" smtClean="0">
                <a:hlinkClick r:id="rId11"/>
              </a:rPr>
              <a:t>http://knihy.abz.cz/imgs/products/img_214988_orig.jpg</a:t>
            </a:r>
            <a:endParaRPr lang="cs-CZ" u="sng" smtClean="0"/>
          </a:p>
          <a:p>
            <a:r>
              <a:rPr lang="cs-CZ" u="sng" smtClean="0">
                <a:hlinkClick r:id="rId12"/>
              </a:rPr>
              <a:t>http://www.knihcentrum.cz/fotocache/gallery/stuclinka-a-zachumlanek.jpg</a:t>
            </a:r>
            <a:endParaRPr lang="cs-CZ" u="sng" smtClean="0"/>
          </a:p>
          <a:p>
            <a:r>
              <a:rPr lang="cs-CZ" u="sng" smtClean="0">
                <a:hlinkClick r:id="rId13"/>
              </a:rPr>
              <a:t>http://www.knihkupec.com/image.php?type=norm&amp;imid=54205</a:t>
            </a:r>
            <a:endParaRPr lang="cs-CZ" u="sng" smtClean="0"/>
          </a:p>
          <a:p>
            <a:r>
              <a:rPr lang="cs-CZ" u="sng" smtClean="0">
                <a:hlinkClick r:id="rId14"/>
              </a:rPr>
              <a:t>http://www.nejlevnejsi-knihy.cz/obalka/20/0074620.jpg</a:t>
            </a:r>
            <a:endParaRPr lang="cs-CZ" u="sng" smtClean="0"/>
          </a:p>
          <a:p>
            <a:r>
              <a:rPr lang="cs-CZ" u="sng" smtClean="0">
                <a:hlinkClick r:id="rId15"/>
              </a:rPr>
              <a:t>http://czechmatediary.com/wp-content/uploads/2011/07/slabikar.jpg</a:t>
            </a:r>
            <a:endParaRPr lang="cs-CZ" u="sng" smtClean="0"/>
          </a:p>
          <a:p>
            <a:r>
              <a:rPr lang="cs-CZ" u="sng" smtClean="0">
                <a:hlinkClick r:id="rId16"/>
              </a:rPr>
              <a:t>http://www.varilamysicka.cz/static/images/varila-mysicka-logo.png</a:t>
            </a:r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u="sng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216</TotalTime>
  <Words>78</Words>
  <Application>Microsoft Office PowerPoint</Application>
  <PresentationFormat>On-screen Show (4:3)</PresentationFormat>
  <Paragraphs>42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7</vt:i4>
      </vt:variant>
    </vt:vector>
  </HeadingPairs>
  <TitlesOfParts>
    <vt:vector size="24" baseType="lpstr">
      <vt:lpstr>Candara</vt:lpstr>
      <vt:lpstr>Arial</vt:lpstr>
      <vt:lpstr>Arial Black</vt:lpstr>
      <vt:lpstr>Calibri</vt:lpstr>
      <vt:lpstr>Trebuchet MS</vt:lpstr>
      <vt:lpstr>Georgia</vt:lpstr>
      <vt:lpstr>Comic Sans MS</vt:lpstr>
      <vt:lpstr>Tradeshow</vt:lpstr>
      <vt:lpstr>Aerodynamika</vt:lpstr>
      <vt:lpstr>Tradeshow</vt:lpstr>
      <vt:lpstr>Tradeshow</vt:lpstr>
      <vt:lpstr>Tradeshow</vt:lpstr>
      <vt:lpstr>Tradeshow</vt:lpstr>
      <vt:lpstr>Tradeshow</vt:lpstr>
      <vt:lpstr>Aerodynamika</vt:lpstr>
      <vt:lpstr>Aerodynamika</vt:lpstr>
      <vt:lpstr>Aerodynamika</vt:lpstr>
      <vt:lpstr>Snímek 1</vt:lpstr>
      <vt:lpstr>  </vt:lpstr>
      <vt:lpstr>  </vt:lpstr>
      <vt:lpstr>     </vt:lpstr>
      <vt:lpstr>  </vt:lpstr>
      <vt:lpstr>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Havránková Světlana</dc:creator>
  <cp:lastModifiedBy>DUM</cp:lastModifiedBy>
  <cp:revision>22</cp:revision>
  <dcterms:created xsi:type="dcterms:W3CDTF">2013-08-26T17:49:14Z</dcterms:created>
  <dcterms:modified xsi:type="dcterms:W3CDTF">2013-08-27T19:07:12Z</dcterms:modified>
</cp:coreProperties>
</file>