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9" r:id="rId5"/>
    <p:sldId id="260" r:id="rId6"/>
    <p:sldId id="261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FE8A-5BE9-42D0-AAA5-78F3B4585E3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D258B-E61A-4180-873C-B75D03D636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FE8A-5BE9-42D0-AAA5-78F3B4585E3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D258B-E61A-4180-873C-B75D03D636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FE8A-5BE9-42D0-AAA5-78F3B4585E3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D258B-E61A-4180-873C-B75D03D636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FE8A-5BE9-42D0-AAA5-78F3B4585E3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D258B-E61A-4180-873C-B75D03D636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FE8A-5BE9-42D0-AAA5-78F3B4585E3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D258B-E61A-4180-873C-B75D03D636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FE8A-5BE9-42D0-AAA5-78F3B4585E3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D258B-E61A-4180-873C-B75D03D636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FE8A-5BE9-42D0-AAA5-78F3B4585E3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D258B-E61A-4180-873C-B75D03D636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FE8A-5BE9-42D0-AAA5-78F3B4585E3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D258B-E61A-4180-873C-B75D03D636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FE8A-5BE9-42D0-AAA5-78F3B4585E3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D258B-E61A-4180-873C-B75D03D636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FE8A-5BE9-42D0-AAA5-78F3B4585E3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D258B-E61A-4180-873C-B75D03D636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FE8A-5BE9-42D0-AAA5-78F3B4585E3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D258B-E61A-4180-873C-B75D03D636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78FE8A-5BE9-42D0-AAA5-78F3B4585E3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1D258B-E61A-4180-873C-B75D03D636F8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hyperlink" Target="http://commons.wikimedia.org/wiki/File:Sneeze.JPG" TargetMode="External"/><Relationship Id="rId7" Type="http://schemas.openxmlformats.org/officeDocument/2006/relationships/hyperlink" Target="http://commons.wikimedia.org/wiki/File:2ndsyphil2.jpg" TargetMode="External"/><Relationship Id="rId2" Type="http://schemas.openxmlformats.org/officeDocument/2006/relationships/hyperlink" Target="http://commons.wikimedia.org/wiki/File:Sneeze_in_white_hanki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Firbrous_plaque_on_the_diaphragm_of_an_asbestos_worker.jpg" TargetMode="External"/><Relationship Id="rId5" Type="http://schemas.openxmlformats.org/officeDocument/2006/relationships/hyperlink" Target="http://commons.wikimedia.org/wiki/File:ZahnarztAlen5690_Kofferdam.JPG" TargetMode="External"/><Relationship Id="rId4" Type="http://schemas.openxmlformats.org/officeDocument/2006/relationships/hyperlink" Target="http://commons.wikimedia.org/wiki/File:Throbbing_migraine_headache.gif" TargetMode="External"/><Relationship Id="rId9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8064302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Zdraví a nemoci – slovní zásoba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cold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flu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a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hangover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aches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symptoms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výklad, pracovní list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dopl</a:t>
                      </a: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ňování pracovního</a:t>
                      </a:r>
                      <a:r>
                        <a:rPr lang="cs-CZ" sz="11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listu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Health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illnesses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VY_22_INOVACE_01_2</a:t>
            </a:r>
            <a:r>
              <a:rPr lang="cs-CZ" sz="2400" b="1" dirty="0"/>
              <a:t>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7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34888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Health</a:t>
            </a:r>
            <a:endParaRPr lang="en-GB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628800"/>
            <a:ext cx="8291264" cy="449736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What is the matter?</a:t>
            </a:r>
          </a:p>
          <a:p>
            <a:r>
              <a:rPr lang="en-GB" sz="2800" dirty="0" smtClean="0"/>
              <a:t>People </a:t>
            </a:r>
            <a:r>
              <a:rPr lang="en-GB" sz="2800" b="1" dirty="0" smtClean="0"/>
              <a:t>suffer from </a:t>
            </a:r>
            <a:r>
              <a:rPr lang="en-GB" sz="2800" dirty="0" smtClean="0"/>
              <a:t>various illnesses.</a:t>
            </a:r>
          </a:p>
          <a:p>
            <a:r>
              <a:rPr lang="en-GB" sz="2800" u="sng" dirty="0" smtClean="0"/>
              <a:t>Common illnesses</a:t>
            </a:r>
            <a:r>
              <a:rPr lang="en-GB" sz="2800" dirty="0" smtClean="0"/>
              <a:t>: </a:t>
            </a:r>
            <a:r>
              <a:rPr lang="en-GB" sz="2800" b="1" dirty="0" smtClean="0"/>
              <a:t>a sore throat, a cold, </a:t>
            </a:r>
          </a:p>
          <a:p>
            <a:pPr>
              <a:buNone/>
            </a:pPr>
            <a:r>
              <a:rPr lang="en-GB" sz="2800" b="1" dirty="0" smtClean="0"/>
              <a:t>    a cough, flu, diarrhoea</a:t>
            </a:r>
          </a:p>
          <a:p>
            <a:r>
              <a:rPr lang="en-GB" sz="2800" u="sng" dirty="0" smtClean="0"/>
              <a:t>Aches</a:t>
            </a:r>
            <a:r>
              <a:rPr lang="en-GB" sz="2800" dirty="0" smtClean="0"/>
              <a:t>: </a:t>
            </a:r>
            <a:r>
              <a:rPr lang="en-GB" sz="2800" b="1" dirty="0" smtClean="0"/>
              <a:t>headache, toothache, backache, </a:t>
            </a:r>
            <a:r>
              <a:rPr lang="en-GB" sz="2800" b="1" dirty="0" err="1" smtClean="0"/>
              <a:t>stomachache</a:t>
            </a:r>
            <a:endParaRPr lang="en-GB" sz="2800" b="1" dirty="0" smtClean="0"/>
          </a:p>
          <a:p>
            <a:r>
              <a:rPr lang="en-GB" sz="2800" u="sng" dirty="0" smtClean="0"/>
              <a:t>Serious diseases</a:t>
            </a:r>
            <a:r>
              <a:rPr lang="en-GB" sz="2800" dirty="0" smtClean="0"/>
              <a:t>:</a:t>
            </a:r>
            <a:r>
              <a:rPr lang="en-GB" sz="2800" b="1" dirty="0" smtClean="0"/>
              <a:t> AIDS, cancer, hepatitis, heart attack</a:t>
            </a:r>
            <a:endParaRPr lang="en-GB" sz="2800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Common troubles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 smtClean="0"/>
              <a:t>A cold </a:t>
            </a:r>
            <a:r>
              <a:rPr lang="en-GB" sz="2800" dirty="0" smtClean="0"/>
              <a:t>– symptoms: sneezing, a sore throat, a cough</a:t>
            </a:r>
            <a:endParaRPr lang="cs-CZ" sz="2800" dirty="0" smtClean="0"/>
          </a:p>
          <a:p>
            <a:r>
              <a:rPr lang="en-GB" sz="2800" b="1" dirty="0" smtClean="0"/>
              <a:t>Flu</a:t>
            </a:r>
            <a:r>
              <a:rPr lang="en-GB" sz="2800" dirty="0" smtClean="0"/>
              <a:t> – symptoms: sneezing, a sore throat, 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           </a:t>
            </a:r>
            <a:r>
              <a:rPr lang="en-GB" sz="2800" dirty="0" smtClean="0"/>
              <a:t>a cough, high temperature</a:t>
            </a:r>
          </a:p>
          <a:p>
            <a:endParaRPr lang="en-GB" dirty="0" smtClean="0"/>
          </a:p>
          <a:p>
            <a:pPr>
              <a:buNone/>
            </a:pPr>
            <a:endParaRPr lang="en-US" dirty="0"/>
          </a:p>
        </p:txBody>
      </p:sp>
      <p:cxnSp>
        <p:nvCxnSpPr>
          <p:cNvPr id="10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3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D:\672px-Sneeze_in_white_hanki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2978837"/>
            <a:ext cx="3312368" cy="2957471"/>
          </a:xfrm>
          <a:prstGeom prst="rect">
            <a:avLst/>
          </a:prstGeom>
          <a:noFill/>
        </p:spPr>
      </p:pic>
      <p:pic>
        <p:nvPicPr>
          <p:cNvPr id="4" name="Picture 3" descr="D:\Sneez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3116262"/>
            <a:ext cx="4248472" cy="2840613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19256" cy="5145435"/>
          </a:xfrm>
        </p:spPr>
        <p:txBody>
          <a:bodyPr/>
          <a:lstStyle/>
          <a:p>
            <a:r>
              <a:rPr lang="en-GB" sz="2800" b="1" dirty="0" smtClean="0"/>
              <a:t>Diarrhoea</a:t>
            </a:r>
            <a:r>
              <a:rPr lang="en-GB" sz="2800" dirty="0" smtClean="0"/>
              <a:t> – symptoms: </a:t>
            </a:r>
            <a:r>
              <a:rPr lang="en-GB" sz="2800" dirty="0" err="1" smtClean="0"/>
              <a:t>stomachache</a:t>
            </a:r>
            <a:r>
              <a:rPr lang="en-GB" sz="2800" dirty="0" smtClean="0"/>
              <a:t>, going to the toilet very often</a:t>
            </a:r>
          </a:p>
          <a:p>
            <a:r>
              <a:rPr lang="en-GB" sz="2800" b="1" dirty="0" smtClean="0"/>
              <a:t>A hangover </a:t>
            </a:r>
            <a:r>
              <a:rPr lang="en-GB" sz="2800" dirty="0" smtClean="0"/>
              <a:t>– symptoms vomiting, headache</a:t>
            </a:r>
          </a:p>
          <a:p>
            <a:pPr>
              <a:buNone/>
            </a:pPr>
            <a:endParaRPr lang="en-US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D:\Throbbing_migraine_headache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492896"/>
            <a:ext cx="4680520" cy="3351973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Aches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219256" cy="3849291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Toothache </a:t>
            </a:r>
            <a:endParaRPr lang="cs-CZ" sz="2800" b="1" dirty="0" smtClean="0"/>
          </a:p>
          <a:p>
            <a:r>
              <a:rPr lang="cs-CZ" sz="2800" b="1" dirty="0" err="1" smtClean="0"/>
              <a:t>S</a:t>
            </a:r>
            <a:r>
              <a:rPr lang="en-GB" sz="2800" b="1" dirty="0" err="1" smtClean="0"/>
              <a:t>tomachache</a:t>
            </a:r>
            <a:endParaRPr lang="cs-CZ" sz="2800" b="1" dirty="0" smtClean="0"/>
          </a:p>
          <a:p>
            <a:r>
              <a:rPr lang="cs-CZ" sz="2800" b="1" dirty="0" smtClean="0"/>
              <a:t>H</a:t>
            </a:r>
            <a:r>
              <a:rPr lang="en-GB" sz="2800" b="1" dirty="0" err="1" smtClean="0"/>
              <a:t>eadache</a:t>
            </a:r>
            <a:endParaRPr lang="cs-CZ" sz="2800" b="1" dirty="0" smtClean="0"/>
          </a:p>
          <a:p>
            <a:r>
              <a:rPr lang="cs-CZ" sz="2800" b="1" dirty="0" smtClean="0"/>
              <a:t>B</a:t>
            </a:r>
            <a:r>
              <a:rPr lang="en-GB" sz="2800" b="1" dirty="0" err="1" smtClean="0"/>
              <a:t>ackache</a:t>
            </a:r>
            <a:endParaRPr lang="en-GB" sz="2800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 descr="D:\ZahnarztAlen5690_Kofferdam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7" y="1556792"/>
            <a:ext cx="5721681" cy="4291261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Serious illnesses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Can be fatal.</a:t>
            </a:r>
          </a:p>
          <a:p>
            <a:r>
              <a:rPr lang="en-GB" sz="2800" b="1" dirty="0" smtClean="0"/>
              <a:t>Cancer</a:t>
            </a:r>
            <a:r>
              <a:rPr lang="en-GB" sz="2800" dirty="0" smtClean="0"/>
              <a:t>: lung cancer, breast cancer, colon cancer, skin cancer</a:t>
            </a:r>
          </a:p>
          <a:p>
            <a:pPr>
              <a:buNone/>
            </a:pPr>
            <a:r>
              <a:rPr lang="cs-CZ" dirty="0" smtClean="0"/>
              <a:t>                                         </a:t>
            </a:r>
          </a:p>
          <a:p>
            <a:pPr>
              <a:buNone/>
            </a:pPr>
            <a:endParaRPr lang="cs-CZ" dirty="0" smtClean="0"/>
          </a:p>
          <a:p>
            <a:endParaRPr lang="en-US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5122" name="Picture 2" descr="D:\Melanoma_with_color_difference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140968"/>
            <a:ext cx="3907869" cy="2602533"/>
          </a:xfrm>
          <a:prstGeom prst="rect">
            <a:avLst/>
          </a:prstGeom>
          <a:noFill/>
        </p:spPr>
      </p:pic>
      <p:pic>
        <p:nvPicPr>
          <p:cNvPr id="5123" name="Picture 3" descr="D:\Firbrous_plaque_on_the_diaphragm_of_an_asbestos_worke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2852936"/>
            <a:ext cx="4255807" cy="3022154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435280" cy="4353347"/>
          </a:xfrm>
        </p:spPr>
        <p:txBody>
          <a:bodyPr/>
          <a:lstStyle/>
          <a:p>
            <a:r>
              <a:rPr lang="cs-CZ" b="1" dirty="0" smtClean="0"/>
              <a:t>AIDS</a:t>
            </a:r>
          </a:p>
          <a:p>
            <a:r>
              <a:rPr lang="cs-CZ" b="1" dirty="0" smtClean="0"/>
              <a:t>Hepatitis</a:t>
            </a:r>
          </a:p>
          <a:p>
            <a:r>
              <a:rPr lang="en-GB" b="1" dirty="0" smtClean="0"/>
              <a:t>A heart attack</a:t>
            </a:r>
          </a:p>
          <a:p>
            <a:r>
              <a:rPr lang="en-GB" b="1" dirty="0" smtClean="0"/>
              <a:t>Depression 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en-US" dirty="0"/>
          </a:p>
        </p:txBody>
      </p:sp>
      <p:sp>
        <p:nvSpPr>
          <p:cNvPr id="6151" name="AutoShape 7" descr="data:image/jpeg;base64,/9j/4AAQSkZJRgABAQAAAQABAAD/2wBDAAkGBwgHBgkIBwgKCgkLDRYPDQwMDRsUFRAWIB0iIiAdHx8kKDQsJCYxJx8fLT0tMTU3Ojo6Iys/RD84QzQ5Ojf/2wBDAQoKCg0MDRoPDxo3JR8lNzc3Nzc3Nzc3Nzc3Nzc3Nzc3Nzc3Nzc3Nzc3Nzc3Nzc3Nzc3Nzc3Nzc3Nzc3Nzc3Nzf/wAARCADJAPoDASIAAhEBAxEB/8QAGwAAAgMBAQEAAAAAAAAAAAAAAwQCBQYBAAf/xAA3EAACAgEDAgYABAUDBAMBAAABAgADEQQSITFBBRMiUWFxBjKBkRQjM0KhNFLBFWKx4SRy0fD/xAAYAQADAQEAAAAAAAAAAAAAAAAAAQIDBP/EACMRAQEAAgMAAgICAwAAAAAAAAABAhEDITESQSIyBFFCYYH/2gAMAwEAAhEDEQA/APp6WBhx0hQw94umAsICsxjq0Ju+JCy7ap5zxBm6LO5Y8jjvFacxU+o8VNev8l2IB/LxH3Jfls5xx8zj6Cm27zSqlh0OI1swnJyR7zKb+2l0y/iX4dp1dwuBKWZycDgy60GmbT0LWvYcnHWOEewhq1yOeISDd1osyqF9Q5ga924kAKvckxtq1Y85OPaCsqrYYOR9gx0SvF1Yct/iQYsoynInDX5a+kFpw1gnIJJ9jFaoJrizMhqGPcHmRpAyQo9Xs0LZSxXIH/GIhZqBW+xyT/3DrJCzrfc+1hmGeytW2hAD7CU1etatk3etDn1dInVqwbT6uS5/aG9CTbQMRuB3Mv02ZNVyNzPge5HMTrNflqy5XJxknr9R3glt7MRjjjMc0Hc1LyG3H5EBbqaFOFcbh156TpQBSxOF92P/ABKqzR2Wlh5RXcebWGCBCiavq4qtXgmwknptjXqYAvz7GK6TT1VVqEOeOuessE6bHYFT7GVijKzbtO5F68nuPaGUrycAZggoU4ByIZCuMcTWIqYH8rjHT3nB0E7tB7/pPfUCTyfeePSQyfedIbvAoieRPJYPy5GfueYblIyefaBXTqjhhndFs6ZBzOwS7gecyWT7ytoVbkr0MidTtTPGRFNTqMLgGVF3ie7UjT5zgczD5N/ivUsD85MJ1lbRd0wRHFO44B5jl2NGQAqgiTwCvqOPmDrAxyeIRlyhAxtjTfSu9/P2qgK++Y5wFA7/AHIJQBz2k/LA5Bgdv9K3xR9RXQW0ozYJ3w2/VXUr54AbvxHWIHEIijGcZ+otd7V8vx1pFUOw7lOM9oEpWCSMqB7yVhQ2bQSDjpF7SFcKc7T1gUcawr6XIJPXbF79KrHcFz8Q2prW5CQQGByCIzWypp6t/Rf8mI7VLZpf5hCE7v7geg+pnvF7zoHNpyDuwGx1musrDh8cMOcSj8e0R1SIhwpIzkjpJsVKj4TrjbV57MBx0bnH1L0au21cp6c8TJ+GUWpayNkoBgE95ohqGVVVcHjtFuEdVCi7rW3PnIDHiTUbjvvu3v29pnfGdRrraVGnyQDyV6znh1Wou1FR09lzADLmwkqP0Mezk67aZ/PK/wAvafgCNaehmyGds+0jSy1geZh2wOgxHPMOA4GB/tErGIuTlVZUFW94dUAg1LD1Nhc9jCK+4/M1ljO7Snp4cnEn2jQ5tnZzcJE9IHEbG2jMg94GJxztByMyi8T8Vq0GwXcBjwRMrlppJtfiwEcdZLMqNNri6qy8gx4XcSsciyx7Umt0xasspxxMCmptp/EupqvJJKDbxifTtbV/LbB6z5Z+M0bQeNU6ys46KxMy/wAmsv47a3SahTwT0+ZZ03DOZjNDrkflLA0v9Nqdw6xzoXvtoq7FIwP/ADDJYqj1MP3lLXeQuQcw51G9RlOffMe0fGrZrwF9pAWh+N0rVvDhkZvUOkDX4glWqNdhCkDjJ6x7P4rNgc7iOBIfxAYitDg555i38USjAHjqeYClW1AdVB55znBitOSrPauXIOWA4ir2mt9rAlmH6CR0db0V+pieZ7VWCwgD85hfDk7Q0bNYzNbxjpCuXvesO4VVJz8xLzTQjnO4btq4/uM9gixssSGII+ISjR/UOoR9g9R6fMW1NgelVYDzCeYWzb5iAnFY5I7iV3iO7euD6W9usWVECqKnUOgx5QH5j7+0jVgVhgQGLEEyGuBWg21nDIQCIjTr0WgAsN5fPMmdm0NWS6bkAXsPf5lj5qCwJnGR+spU1asK2VsMV6GEodmvJtJz2lTRWLcMtB82w4ReMDmE0Wrt1CM+Cq8446ytdbNReEc4AGWwfSB2ilOt1X8U3kIXqBwFA4Mey1tp6fUm+123HnB7CHW1MKR3+ZUUi/UZOoZa6xztXiWFQQAbenaVKizR1SMEwgPEUWwAYJ75zJCzcTzjHMuVGjHp7kSDsB0IkG9UFZwYW6GnLn4PaYP8Z241mkUqSC2PibDVX7ActMj+Jba7tXol6kWFvsYmGVb442NH4SFNKgKQABLMKMSt8LY+X8ccS1CcSsfCvoGp5Vsz55+PtF/EaTd/3ib+9zgjiZ/8Q6Uajw+5cf2/tJvsow80+Z+FpqdF4gtTElW6ZmspvK4B4i3iWjGPDrguN6eoj4hq0B5hle1cc6WlFx25DGTbW7QfWfrEpr9SNPjJ/SVmu1VxYGknJ/2nnENbDTprHsOQwVs9YTFb3iy3lwPSx5GZmNA2ywWVrcUA9ZcYl/p7lcZJBDDj3EWj2stxI3HhfaM06oVED3GM46CJ6OxfJyfUQenvDMwwWCnawwQO0fhH6rQtLZYbN3WJa+xtNqfMQbk4wM9AYGkKVCnI28hT3kLWaywUuu0k5znPENkPqFVNPuTcSCCmOufr/mGqRza1lzKAFztEZFa1Ujy8Fuu8+3tFbw2pfccpWoz9xmE2qZvMt25YtgE9CJ62srQHuJa3H7RtqkRVyOn5cdp4uhrPm8YHeKhQ6yx9vlofW3O09DK7TafDFrSBZ0AHzH9S7Waw+Sh3HgN2E9TVuvbbjI/vPaSHWqGmahQPU0tdOPMsZhZtKjnGTz8Stt2vrU824lFHLkgYEsqbl24orUpnhj3HuJUCxWtTp28/C7ui5x+8lXsStUxtfHv2g09alrCoHGMzun2NZZZY5bjgYxzGRvS1L5buyDH/AHGSu1VdSgkYAHxgxDWeIWtWK9Mi+kesmV1OjZqvM1V2Wcnaqx70Um/VqPGNIr4e9cdAoGSTG6NT5xyDjd//AGJkNR4VqKtQbhQtobpzjbLjwFbd5W0kBORzmKZbqrhJNtHvPHJkbicdTIo2esjdYuOstnIr9eQayB1wZjNZlvHaw3KpQDj25mxvTzM/7YjqvBwU1GvUL6Cq/oZllL62lk9MeE6j0qrcDHWXIfj83+ZmtOGrIMsBY2B6jFjehlj2d1HU/crPE/8ASvLG9iSx6+0znjuvbTqlXJ3nsI8k4Tsv4xR/E/h3wy+oFSjPWT8iVenrda8MxzNvq9AtH4Q09LYLL6wfkzNCjzKsnkx8k1Rx2WKy/SDUgEgcSI8NyytgZ7jtLFKipHtHqK1JBA595Mp1n7tC6KTXkEdR8RinTWCpWDHJmkXSK6npkiQXRhCBtDL7R9kqtKbNOeSWDf4lkgJZWUduT1/xI6paNJW1jVt+0V0Orv1dmNOE259jxDatSrRdMroTXj5yYGupcsuQGzLfTadtg8+pC3wMiMnQ12AZXbjoAI9bRuKbawsKsPTGbVQ1gLnOMEfEev0OVGBkjpF/4VltVyWOOoxHoSlCi1Onlg7B1zE/EHDvtQNkxzxBGppccdcg4lfWdTedoPJ5LHsIjKfw7/2Ebj1weZNNI5/vVB3xyZb16NNwABcgc4HeMNow9LJ5YTI6jrFYJWW1FVVFgFeLWJ5DN/xLPQ23W7W2YUHA+DPf9AL3F1sfr2EttD4SKSDls98mOQ7ZOnNobm31NIWVs3CKPoS4WgL0A/aRsqbHpxn4ErVRuM8y2AMirzkHOYXTaS5zusJKk8Z7S4r0as256zn5jDU7QFUAD6hobVL6QqNiEnd1JnlCaFVQZJJy2JcCpMcgQdtSZztGYaKZBJaXTOCB8wD+swtjYGB0nAq4HEejcqrUg46y7o0aP4caLFytinMq6kywC8ZM0KjCgZ5xNMMZpjy5MCtD02PQ/wCatiCT7dofbLH8S0/w+rTVqD5do2tx0Mr8j/aZzWWXVdWOXykpy9lUc8CV50NWu1tCFdxZsj4HeN6r1qR294f8OUh9W1mcipSAc9CZeM+WWmdvxxtP+OVL/wBHsVRgV7Sv6TB6e/ZaamXkfM+h+NV+Z4VqB0Pl5nzsAeZkiVzfsn+P+h7aLE7+qdrq2EYbj2nKeV46CTXJMykaGaTiMY6GArBA5jAGVEsCJUrZ3jIPaMVUV19EGD7QVbARgMMiORI6KABjtCjkZwIEHPSTw0rSEySOw/eCPWeJ253CKN4lQrFCcsDjjtA5L9BatP4hthXKiV2o8ui4AdCccS4NjKN3l8HuJRapDd4nUighDlj+naRpc8XNVlYCInHHcRpFz3H6RajG0BUYt7kRylWz0x9y4m0dF9OAOPadFQY8jGJ1FbuRj4hAMd8y/jEbcCkD0gTu1sZOP2nekiz8HHML1A5gn2kXXPEV1Wma1ht1DofiMVIUrClixHcyf+H9bANH8zdvP1PNk8YjOBIHGccRCWlWq3dpB02gHOYwxxnP/mKuST14gcuzWlGbFHzLvof0lLoRuuTHvLvIzNcJ0w5L2W8R0q67R2UsOSMqT2MyRXUIdhqOV4PM23HYwR0unYlmq5PJmfJx3K7isOX4TTF+IljWVQkOwzLv8L6FtJ4WjWD+bcd7mVz6T+J1angdBjE1Na7EVB/aMR8OPdq+bLqR61RYjq3RlxPmmr076bUNS/VWIn02Yv8AFemWvWlwPTZyfuHPPKOC92KjT3sAwIGIzXYpwR1iVVZAbPQxiqsBeJzyt7FhWxIAMYBwoidaFcZPaFlEYVzmMoSSIgvWNVniVKVh+vrGB0lK/iNWl4fcTnoBLLRapNVUGTPPuI52iyyDsAeCIs/h+mdizVgk8ntHBjEi5Cg7uMy7ImWk2RUr8sDK+xilOmD2+YPQiN+sZ1WOosGPuL6a6t3atXA5zgTO+tJ4fTaowpP7w9aAkHv75ggN+MSF1t9SnylDH6lS6TZtYKvHEls95W6PVal+Lqwq+4EsNxKjMuXaLL9vWenpAkMBkQ092MdmwVAdmySoEL+uZPIHWDsG7oSsnxXrsXsCK25pPBHBJPzA2KWzFbs5NOWuYGGZCo5gQMnERrHwyrNhYdBzLOKeGVhatwB5jp5E3x8cmfeSPSd3ToE7AKPw6rfrNx/tEuMCV/hWC9rY/tEsYcfi87vJEg+0ovxXpw+nrYjOO8v5WfiJN2hHOMGLlm8RxX84xCoOg4zDABUxjn3kSu1jjnEkQSuSMTjd5hWyRzxiEwfaApIHUZjKZ6549pUZ2adrXnkRoYXEXBxD1uG6iOelRq6qc5IjVe0DCkhfgQFbBeNsKDxwpxLkSOACMKP1Jg2r3E5sX6zBvaVOP8CDstfujH6MLdFMUba/LByVP6Sk0twq8XKgAhl4+ZaWk7TlyrewaZzU3jQ+K6e6vaWbClSw4zI320xnVbGtrCoIyPjEOrMfzRTT3o4UucnGeJ21Tc3oDD9ZaDoYDucfAhVK44/zK/S6R0O4sx+CZYFsIAOo+JcqL/pKe4weeYkyagWhzb6T/aBGOTyYw6xyZycJxPbpFCL/AB1kGUYGBzJkZOZ4naIlbLWEnjMEoO/pxPUO9rsTU6L2Ld4RfzD7jnZ1eaTjTVj45hoPTjFKGEm0jk+3p6eno6CHhagCyORTww/1I6AIYTWJ5ftUZVfiFv8A46Lnqx4lrKLx+4O61r/Z1k8niuKfnGdcDd0ktgI68Tlg5nVOBicldniaVY5HIhUU5na+kMEAGRGVRVfcQiYAkcHtCVAMDlSMe8qUqNVgH1QpIBgcDOdwH3Otdt43cD2Eohl2jtz3OIK0knAUSJuY9WJH1Oh6yOc7vf2itOQF60PLVrn5My+s8mzxwVuq/wAvnCjM0Wtqd68ozA/UxPk2aPxlr9QxOT0Pf5Ej70bc6axQqbSin56x9WG3cb1AlRp0pdEcIMEZ3R2oVDoVzNIVhwHjKsW+jDVvjuw+zF67yMKq5+QIdrUOAXwfqNNgpdeMYJkiGOCRIKysPSQZMNjrFtNjmw+09s+J3f7T24yvilzavczhUdxOnkzx5jMI4XiCGN0lqKmZNoJX5HWDVAlajJOO5k7VrpeaY509ePaEgdH/AKZP2hgMzZy316dwZ0LidgCmjpNVOG/M3JjE8Z6XC3d9o2OEVmPQDMyWqt8y1nJ5YzQ+L2bNBaR7YmON2XIxOflvenV/Hm5tK/pAUnD++ZOxiVJbpEdQ7hSEbBPSc9rpXakFBgjPtDoCRKTwfUahwU1WMr0PvLtHG04IlSpsS2H3EkowJxGJX5kdzDrLmkV2wgHnP7SVQRgCCc+xGII2En0sv7SJsOclx9xAW9Lc+kDHx2i1puQcYHyZNgGO5juxB33uiblrZlPAAGcSavF3N/k7rH4mU/EV9bZsIU7T+YdZoL2e6rygrAnvM34z4T5Wm4LNaW/KRxFTvnTSfh/XK/hWmIrBZlO75MsWFWQygqT2BmR/D1p0oGldiH7fAmxqTzB6VLDHGJUQlUGByrN+8ZVmxixQv33ioyj7GDffEPW5JA3kgdiJU8IQsuRwoPxmHQELyf8AEESHPpOCOuJ4MVHBzGRgSQbAg63G31SRYdc4j0zvqTHdwJGe3AjBIxIFjngxCRxzmAsYE4EIS23nrAWcHMGml14ac6YfcciHg7btMcnODH5tL05MvXp6eno0oT09PSziq/EjhPDGA6swmMFi+YRNN+K7fStQ/tUtMhY7IwKrn5nJyXt1cMsxOs29duIlqq2qXeQW+Iaq/jJxG0C6hdjgFT7zF0Knw3xLT33FK29SnBDcGXuntDErj9ZlPF/CxpNWXrHpY7hiOaDVPlSRtEcpXxpS3J2sBiL3W54dieO2ZxdShAA79TiBv1Bq3ZXt6W6y9o1smatYl+6m/KE8ggjEtq2JX8y5xzkyvruVK9tdu9h/ce8nQ6Wrlgwb23Yknf6NCwK3oVT7gQgL3D0rtA7EwVNVbDKOSR1DcRms+WNucqeoMavovrbdTpaM1IWPuOZntR4zVW6nxBrKjngPUdv7zYuPM0xKBQPdjMR47U1+pKakE1dgJN97MLU3aV/EK7NFaXIT1MvQE9pu9GxTT1pn1FR07zG+H+GaXT2BxSFZgCGPJzL/APi1r5RiBjHyfqOaTZv1eG2upgLFy5HPfEk9tZCkYGfaVCWYTfYCC3vnMhqLVCrjOSeBnrK+RfBclsAbiN56KPaSS9APUVPyJVaYOU3M2HbrmFG5iSMM479obLWjOr1vk0vYqHIHA95mtL4z4xqteqV1kIW9W5eAJf7VfizLN9xiikKOOBCbE1Bk3nCu2fqFgsgHAM4btvWX4h61z7xe65YOyzPRjBY3Ek9JNqpGh8EYGmwD/dLOUfgFow6Hhm5l2AZvj45M/wBq7PT09KQhPEgAk9hkycU8RYV6Rz3YYlW6hzvpjvHtQ9uoZieM8fUpwr2gkYjviHrJDRemthz7Tiyu678J0SuV09RyAIxpNVyFzxLI6dL6SGHbmUmw6bUFcEKT3kLW+oqTU0KOrL0lT5DpqcbePYSwocEAqQJ22sO4ZWwYhtBSyDBIPwOsi7BlOywq3z2hSNgyTn7i1w2nOQ27kZPSPZaQ8svxcwYjoRxPCp2INV7K46iLWuVIUYA657SS28jLqPvjMDOWJqygdLAXHQZhtNrtQoCausK2OCOcxcak18WLw5wp7iHZcLuLjHyI9hYV2hk3V2ZPx/8Akrr6qWtFmosfGerHGJPS2q4Xafyyk/FPia1UBMnLcNj2i3sXo+niOnN5XS4RazyXblv/AFJfxCPerqM2L1z0mR8HuTziXq3H/cx5xLPVa4VvWtRJdjgA9RHSlae28WMpaws/cCHrYA+c5BC9BjpKyl7VRSxw5Hbt9w1HnWenT+kKcsxGREa2W5clE/MeWJjNKhl9QyYjolQkGrcR3tY5LH4+I6bVGc9u/vHKVg9aKpzjA+BDFvbp8xdDkD55kwWUkZ4losEJB5Of2gLWOOJ5n9ODnInVrLdCICSBJUzcmcuUdiR9RyzgRSz1dJK4PoH8q9LO465morYOgYdCJkKxt4mj8HctpAG6ib8eW+nLz4a7PYnsT09NXO5Krx59tAXOAZamUv4k/pJDk/VWHsZHUeqzB5ElTnv0nLv6v6Sdf5ZxWu/E5So28cCIeL6Yuu4DOO4Ed0/9MyWq/on6gL6y9N1lbFWzxHa7/WPYr/mJaj+qfuFp6rEezOoZ3A2qTjqAIlZqxX6bsoe2RLFPzfpKnxv836QNMPVrEwlm4jsOsV1YKgAjcB79Vifg/wDrDLPXd/uCd7cqsY0KnmF19z1k69S9XDEqvu3Iidf5R9Ruv/Rv9wUYqvRbMJwT27TPeKaKzxDXWIzbcHgjpL+j836Raj/WvCQ74rW8JOkpDuckDgiS8P0b22/xDJsbOFXuZceL/wBOmc0faCJico09t1my3aAo/s4H/uO7wKl09SZG71EHp9yOl6H6M5o/6N3/ANoKPVMdwrQ7mx2HAhM7bVyckftB+G/lP1OL+cfcqJtPOfLUHHJOZBryDyJPUdE+ovd+f9I7dFOxkbew7gx2pQi5YZ9olpOsff8AKIEFaQc4iih2YnGFEPPL+Q/UXqvArOCu2X3ghPkMD2MoB1E0Pg/9F/ua8XrDn/VYT08J6buV/9k="/>
          <p:cNvSpPr>
            <a:spLocks noChangeAspect="1" noChangeArrowheads="1"/>
          </p:cNvSpPr>
          <p:nvPr/>
        </p:nvSpPr>
        <p:spPr bwMode="auto">
          <a:xfrm>
            <a:off x="63500" y="-927100"/>
            <a:ext cx="2381250" cy="19145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10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3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 descr="D:\800px-2ndsyphil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1340768"/>
            <a:ext cx="5756863" cy="4320480"/>
          </a:xfrm>
          <a:prstGeom prst="rect">
            <a:avLst/>
          </a:prstGeom>
          <a:noFill/>
        </p:spPr>
      </p:pic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Exercises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800" i="1" dirty="0" smtClean="0"/>
              <a:t>Write down the main symptoms.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Flu: ………………………………………</a:t>
            </a:r>
            <a:r>
              <a:rPr lang="cs-CZ" sz="2800" dirty="0" smtClean="0"/>
              <a:t>…………………………….</a:t>
            </a:r>
            <a:endParaRPr lang="en-GB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A cold:……………………………………</a:t>
            </a:r>
            <a:r>
              <a:rPr lang="cs-CZ" sz="2800" dirty="0" smtClean="0"/>
              <a:t>…………………………..</a:t>
            </a:r>
            <a:endParaRPr lang="en-GB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A hangover: ………………………</a:t>
            </a:r>
            <a:r>
              <a:rPr lang="cs-CZ" sz="2800" dirty="0" smtClean="0"/>
              <a:t>……………………………</a:t>
            </a:r>
            <a:r>
              <a:rPr lang="en-GB" sz="2800" dirty="0" smtClean="0"/>
              <a:t>….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Diarrhoea………………</a:t>
            </a:r>
            <a:r>
              <a:rPr lang="cs-CZ" sz="2800" dirty="0" smtClean="0"/>
              <a:t>…………………………….</a:t>
            </a:r>
            <a:r>
              <a:rPr lang="en-GB" sz="2800" dirty="0" smtClean="0"/>
              <a:t>……………..</a:t>
            </a:r>
          </a:p>
          <a:p>
            <a:pPr marL="514350" indent="-514350">
              <a:buNone/>
            </a:pPr>
            <a:r>
              <a:rPr lang="en-GB" sz="2800" i="1" dirty="0" smtClean="0"/>
              <a:t>Name the main serious diseases.</a:t>
            </a:r>
          </a:p>
          <a:p>
            <a:pPr marL="514350" indent="-514350">
              <a:buNone/>
            </a:pPr>
            <a:r>
              <a:rPr lang="en-GB" sz="2800" i="1" dirty="0" smtClean="0"/>
              <a:t>Think of some prevention for the above mentioned diseases.</a:t>
            </a:r>
            <a:endParaRPr lang="en-GB" sz="2800" i="1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Sources</a:t>
            </a:r>
            <a:r>
              <a:rPr lang="cs-CZ" sz="2000" dirty="0" smtClean="0"/>
              <a:t>:</a:t>
            </a:r>
            <a:endParaRPr lang="en-US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91264" cy="4785395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hlinkClick r:id="rId2"/>
              </a:rPr>
              <a:t>http://commons.wikimedia.org/wiki/File:Sneeze_in_white_hankie.jpg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hlinkClick r:id="rId3"/>
              </a:rPr>
              <a:t>http://commons.wikimedia.org/wiki/File:Sneeze.JPG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hlinkClick r:id="rId4"/>
              </a:rPr>
              <a:t>http://commons.wikimedia.org/wiki/File:Throbbing_migraine_headache.gif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hlinkClick r:id="rId5"/>
              </a:rPr>
              <a:t>http://commons.wikimedia.org/wiki/File:ZahnarztAlen5690_Kofferdam.JPG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hlinkClick r:id="rId6"/>
              </a:rPr>
              <a:t>http://commons.wikimedia.org/wiki/File:Firbrous_plaque_on_the_diaphragm_of_an_asbestos_worker.jpg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WWW:</a:t>
            </a:r>
          </a:p>
          <a:p>
            <a:pPr>
              <a:buNone/>
            </a:pPr>
            <a:r>
              <a:rPr lang="cs-CZ" sz="2000" dirty="0" smtClean="0"/>
              <a:t>http://commons.wikimedia.org/wiki/File:Melanoma_with_color_differences.jpg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hlinkClick r:id="rId7"/>
              </a:rPr>
              <a:t>http://commons.wikimedia.org/wiki/File:2ndsyphil2.jpg</a:t>
            </a:r>
            <a:endParaRPr lang="cs-CZ" sz="2000" dirty="0" smtClean="0"/>
          </a:p>
          <a:p>
            <a:endParaRPr lang="cs-CZ" sz="2000" dirty="0" smtClean="0"/>
          </a:p>
          <a:p>
            <a:endParaRPr lang="cs-CZ" dirty="0" smtClean="0"/>
          </a:p>
          <a:p>
            <a:endParaRPr lang="en-US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457</Words>
  <Application>Microsoft Office PowerPoint</Application>
  <PresentationFormat>Předvádění na obrazovce (4:3)</PresentationFormat>
  <Paragraphs>105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STŘEDNÍ ŠKOLA STAVEBNÍ A TECHNICKÁ Ústí nad Labem, Čelakovského 5, příspěvková organizace Páteřní škola Ústeckého kraje</vt:lpstr>
      <vt:lpstr>Health</vt:lpstr>
      <vt:lpstr>Common troubles</vt:lpstr>
      <vt:lpstr>Prezentace aplikace PowerPoint</vt:lpstr>
      <vt:lpstr>Aches</vt:lpstr>
      <vt:lpstr>Serious illnesses</vt:lpstr>
      <vt:lpstr>Prezentace aplikace PowerPoint</vt:lpstr>
      <vt:lpstr>Exercises</vt:lpstr>
      <vt:lpstr>Sources: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</dc:title>
  <dc:creator>popper</dc:creator>
  <cp:lastModifiedBy>Daniela Popperová, Mgr.</cp:lastModifiedBy>
  <cp:revision>54</cp:revision>
  <dcterms:created xsi:type="dcterms:W3CDTF">2012-11-25T12:41:50Z</dcterms:created>
  <dcterms:modified xsi:type="dcterms:W3CDTF">2013-06-04T08:13:00Z</dcterms:modified>
</cp:coreProperties>
</file>