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3" r:id="rId6"/>
    <p:sldId id="259" r:id="rId7"/>
    <p:sldId id="260" r:id="rId8"/>
    <p:sldId id="262" r:id="rId9"/>
    <p:sldId id="261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3FC3E-F6D8-4FF0-840E-B9EA3C5956EC}" type="datetimeFigureOut">
              <a:rPr lang="en-GB" smtClean="0"/>
              <a:pPr/>
              <a:t>04/06/2013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2AF6ED-AFC9-4285-A030-F23716C159B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gif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alking_lips.gif" TargetMode="External"/><Relationship Id="rId2" Type="http://schemas.openxmlformats.org/officeDocument/2006/relationships/hyperlink" Target="http://commons.wikimedia.org/wiki/File:Auge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71321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Lidské tělo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Face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chest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leg,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insides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lifestyle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Human</a:t>
            </a:r>
            <a:r>
              <a:rPr lang="cs-CZ" sz="2400" b="1" dirty="0" smtClean="0"/>
              <a:t> body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VY_22_INOVACE_01_2</a:t>
            </a:r>
            <a:r>
              <a:rPr lang="cs-CZ" sz="2400" b="1" dirty="0"/>
              <a:t>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Human body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41379"/>
          </a:xfrm>
        </p:spPr>
        <p:txBody>
          <a:bodyPr>
            <a:noAutofit/>
          </a:bodyPr>
          <a:lstStyle/>
          <a:p>
            <a:r>
              <a:rPr lang="en-GB" sz="2800" u="sng" dirty="0" smtClean="0"/>
              <a:t>Parts of the body</a:t>
            </a:r>
            <a:r>
              <a:rPr lang="en-GB" sz="2800" dirty="0" smtClean="0"/>
              <a:t>:</a:t>
            </a:r>
          </a:p>
          <a:p>
            <a:r>
              <a:rPr lang="en-GB" sz="2800" b="1" dirty="0" smtClean="0"/>
              <a:t>Forehead</a:t>
            </a:r>
          </a:p>
          <a:p>
            <a:r>
              <a:rPr lang="en-GB" sz="2800" b="1" dirty="0" smtClean="0"/>
              <a:t>Eyebrow</a:t>
            </a:r>
          </a:p>
          <a:p>
            <a:r>
              <a:rPr lang="en-GB" sz="2800" b="1" dirty="0" smtClean="0"/>
              <a:t>Ear</a:t>
            </a:r>
          </a:p>
          <a:p>
            <a:r>
              <a:rPr lang="en-GB" sz="2800" b="1" dirty="0" smtClean="0"/>
              <a:t>Nose</a:t>
            </a:r>
          </a:p>
          <a:p>
            <a:r>
              <a:rPr lang="en-GB" sz="2800" b="1" dirty="0" smtClean="0"/>
              <a:t>Cheek</a:t>
            </a:r>
          </a:p>
          <a:p>
            <a:r>
              <a:rPr lang="en-GB" sz="2800" b="1" dirty="0" smtClean="0"/>
              <a:t>Mouths</a:t>
            </a:r>
          </a:p>
          <a:p>
            <a:r>
              <a:rPr lang="en-GB" sz="2800" b="1" dirty="0" smtClean="0"/>
              <a:t>Chin</a:t>
            </a:r>
          </a:p>
          <a:p>
            <a:r>
              <a:rPr lang="en-GB" sz="2800" b="1" dirty="0" smtClean="0"/>
              <a:t>Neck</a:t>
            </a:r>
            <a:endParaRPr lang="en-GB" sz="2800" b="1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" name="Picture 2" descr="H:\120px-Auge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556792"/>
            <a:ext cx="3888432" cy="2559885"/>
          </a:xfrm>
          <a:prstGeom prst="rect">
            <a:avLst/>
          </a:prstGeom>
          <a:noFill/>
        </p:spPr>
      </p:pic>
      <p:pic>
        <p:nvPicPr>
          <p:cNvPr id="3" name="Picture 3" descr="H:\Talking_lips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3861048"/>
            <a:ext cx="2808312" cy="1965818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713387"/>
          </a:xfrm>
        </p:spPr>
        <p:txBody>
          <a:bodyPr/>
          <a:lstStyle/>
          <a:p>
            <a:r>
              <a:rPr lang="en-GB" sz="2800" b="1" dirty="0" smtClean="0"/>
              <a:t>Chest</a:t>
            </a:r>
          </a:p>
          <a:p>
            <a:r>
              <a:rPr lang="en-GB" sz="2800" b="1" dirty="0" smtClean="0"/>
              <a:t>Shoulder</a:t>
            </a:r>
          </a:p>
          <a:p>
            <a:r>
              <a:rPr lang="en-GB" sz="2800" b="1" dirty="0" smtClean="0"/>
              <a:t>Arm</a:t>
            </a:r>
          </a:p>
          <a:p>
            <a:r>
              <a:rPr lang="en-GB" sz="2800" b="1" dirty="0" smtClean="0"/>
              <a:t>Elbow</a:t>
            </a:r>
          </a:p>
          <a:p>
            <a:r>
              <a:rPr lang="en-GB" sz="2800" b="1" dirty="0" smtClean="0"/>
              <a:t>Wrist</a:t>
            </a:r>
          </a:p>
          <a:p>
            <a:r>
              <a:rPr lang="en-GB" sz="2800" b="1" dirty="0" smtClean="0"/>
              <a:t>Hand: fingers</a:t>
            </a:r>
          </a:p>
          <a:p>
            <a:r>
              <a:rPr lang="en-GB" sz="2800" b="1" dirty="0" smtClean="0"/>
              <a:t>Waist</a:t>
            </a:r>
          </a:p>
          <a:p>
            <a:r>
              <a:rPr lang="en-GB" sz="2800" b="1" dirty="0" smtClean="0"/>
              <a:t>Hip</a:t>
            </a:r>
          </a:p>
          <a:p>
            <a:pPr>
              <a:buNone/>
            </a:pPr>
            <a:endParaRPr lang="en-GB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H:\450px-Slovakmusclem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052736"/>
            <a:ext cx="3888432" cy="489654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Bottom</a:t>
            </a:r>
          </a:p>
          <a:p>
            <a:r>
              <a:rPr lang="en-GB" sz="2800" b="1" dirty="0" smtClean="0"/>
              <a:t>Thigh</a:t>
            </a:r>
          </a:p>
          <a:p>
            <a:r>
              <a:rPr lang="en-GB" sz="2800" b="1" dirty="0" smtClean="0"/>
              <a:t>Knee</a:t>
            </a:r>
          </a:p>
          <a:p>
            <a:r>
              <a:rPr lang="en-GB" sz="2800" b="1" dirty="0" smtClean="0"/>
              <a:t>Ankle</a:t>
            </a:r>
          </a:p>
          <a:p>
            <a:r>
              <a:rPr lang="en-GB" sz="2800" b="1" dirty="0" smtClean="0"/>
              <a:t>Foot/feet</a:t>
            </a:r>
          </a:p>
          <a:p>
            <a:r>
              <a:rPr lang="en-GB" sz="2800" b="1" dirty="0" smtClean="0"/>
              <a:t>Toes</a:t>
            </a:r>
          </a:p>
          <a:p>
            <a:r>
              <a:rPr lang="en-GB" sz="2800" b="1" dirty="0" smtClean="0"/>
              <a:t>Heel</a:t>
            </a:r>
          </a:p>
          <a:p>
            <a:endParaRPr lang="en-GB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H:\Adult_and_infant_feet_compare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1412776"/>
            <a:ext cx="6172517" cy="4107978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Insides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91264" cy="420933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Heart</a:t>
            </a:r>
          </a:p>
          <a:p>
            <a:r>
              <a:rPr lang="en-GB" sz="2800" b="1" dirty="0" smtClean="0"/>
              <a:t>Lungs</a:t>
            </a:r>
          </a:p>
          <a:p>
            <a:r>
              <a:rPr lang="en-GB" sz="2800" b="1" dirty="0" smtClean="0"/>
              <a:t>Liver</a:t>
            </a:r>
          </a:p>
          <a:p>
            <a:r>
              <a:rPr lang="en-GB" sz="2800" b="1" dirty="0" smtClean="0"/>
              <a:t>Kidney</a:t>
            </a:r>
          </a:p>
          <a:p>
            <a:r>
              <a:rPr lang="en-GB" sz="2800" b="1" dirty="0" smtClean="0"/>
              <a:t>Stomach</a:t>
            </a:r>
          </a:p>
          <a:p>
            <a:r>
              <a:rPr lang="en-GB" sz="2800" b="1" dirty="0" smtClean="0"/>
              <a:t>Intestines</a:t>
            </a:r>
            <a:endParaRPr lang="en-GB" sz="2800" b="1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H:\Gray1224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1700808"/>
            <a:ext cx="3960440" cy="4153272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Lifestyle</a:t>
            </a:r>
            <a:endParaRPr lang="en-GB" sz="32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Healthy</a:t>
            </a:r>
            <a:endParaRPr lang="en-GB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2492896"/>
            <a:ext cx="4029844" cy="363326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Eat lots of </a:t>
            </a:r>
            <a:r>
              <a:rPr lang="en-GB" sz="2800" dirty="0" err="1" smtClean="0"/>
              <a:t>fr</a:t>
            </a:r>
            <a:r>
              <a:rPr lang="cs-CZ" sz="2800" dirty="0" err="1" smtClean="0"/>
              <a:t>ui</a:t>
            </a:r>
            <a:r>
              <a:rPr lang="en-GB" sz="2800" dirty="0" smtClean="0"/>
              <a:t>t and vegetable</a:t>
            </a:r>
          </a:p>
          <a:p>
            <a:r>
              <a:rPr lang="en-GB" sz="2800" dirty="0" smtClean="0"/>
              <a:t>Food high in fibre and vitamins</a:t>
            </a:r>
          </a:p>
          <a:p>
            <a:r>
              <a:rPr lang="en-GB" sz="2800" dirty="0" smtClean="0"/>
              <a:t>Drink plenty of water</a:t>
            </a:r>
          </a:p>
          <a:p>
            <a:r>
              <a:rPr lang="en-GB" sz="2800" dirty="0" smtClean="0"/>
              <a:t>Play some sports</a:t>
            </a:r>
            <a:endParaRPr lang="en-GB" sz="28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3438" y="1071546"/>
            <a:ext cx="4043363" cy="96045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Unhealthy</a:t>
            </a:r>
            <a:endParaRPr lang="en-GB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572000" y="2132856"/>
            <a:ext cx="4114801" cy="399330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Eat  junk food</a:t>
            </a:r>
          </a:p>
          <a:p>
            <a:r>
              <a:rPr lang="en-GB" sz="2800" dirty="0" smtClean="0"/>
              <a:t>Food high in fat and sugar</a:t>
            </a:r>
          </a:p>
          <a:p>
            <a:r>
              <a:rPr lang="en-GB" sz="2800" dirty="0" smtClean="0"/>
              <a:t>Drink alcohol</a:t>
            </a:r>
          </a:p>
          <a:p>
            <a:r>
              <a:rPr lang="en-GB" sz="2800" dirty="0" smtClean="0"/>
              <a:t>Smoke</a:t>
            </a:r>
          </a:p>
          <a:p>
            <a:r>
              <a:rPr lang="en-GB" sz="2800" dirty="0" smtClean="0"/>
              <a:t>Spend most of your time sitting behind the computer or on couch</a:t>
            </a:r>
            <a:endParaRPr lang="en-GB" sz="2800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Injuries</a:t>
            </a:r>
            <a:endParaRPr lang="en-GB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2132856"/>
            <a:ext cx="8291264" cy="3993307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Cut a finger</a:t>
            </a:r>
          </a:p>
          <a:p>
            <a:r>
              <a:rPr lang="en-GB" sz="2800" b="1" dirty="0" smtClean="0"/>
              <a:t>Twist an ankle</a:t>
            </a:r>
          </a:p>
          <a:p>
            <a:r>
              <a:rPr lang="en-GB" sz="2800" b="1" dirty="0" smtClean="0"/>
              <a:t>Get a bruise</a:t>
            </a:r>
          </a:p>
          <a:p>
            <a:r>
              <a:rPr lang="en-GB" sz="2800" b="1" dirty="0" smtClean="0"/>
              <a:t>Break a leg</a:t>
            </a:r>
          </a:p>
          <a:p>
            <a:r>
              <a:rPr lang="en-GB" sz="2800" b="1" dirty="0" smtClean="0"/>
              <a:t>Burn a hand</a:t>
            </a:r>
          </a:p>
          <a:p>
            <a:r>
              <a:rPr lang="en-GB" sz="2800" b="1" dirty="0" smtClean="0"/>
              <a:t>Become unconscious</a:t>
            </a:r>
            <a:endParaRPr lang="en-GB" sz="2800" b="1" dirty="0"/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" name="Picture 2" descr="H:\Broken_le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844824"/>
            <a:ext cx="4849746" cy="3781326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How did it happen?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363272" cy="392129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Using a knife</a:t>
            </a:r>
          </a:p>
          <a:p>
            <a:r>
              <a:rPr lang="en-GB" sz="2800" dirty="0" smtClean="0"/>
              <a:t>Skiing</a:t>
            </a:r>
          </a:p>
          <a:p>
            <a:r>
              <a:rPr lang="en-GB" sz="2800" dirty="0" smtClean="0"/>
              <a:t>Falling off a bike</a:t>
            </a:r>
          </a:p>
          <a:p>
            <a:r>
              <a:rPr lang="en-GB" sz="2800" dirty="0" smtClean="0"/>
              <a:t>Cooking</a:t>
            </a:r>
          </a:p>
          <a:p>
            <a:r>
              <a:rPr lang="en-GB" sz="2800" dirty="0" smtClean="0"/>
              <a:t>Running for a bus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H:\800px-Fal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060848"/>
            <a:ext cx="5525323" cy="3599805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Solution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91264" cy="4065315"/>
          </a:xfrm>
        </p:spPr>
        <p:txBody>
          <a:bodyPr/>
          <a:lstStyle/>
          <a:p>
            <a:r>
              <a:rPr lang="en-GB" sz="2800" dirty="0" smtClean="0"/>
              <a:t>Put </a:t>
            </a:r>
            <a:r>
              <a:rPr lang="en-GB" sz="2800" b="1" dirty="0" smtClean="0"/>
              <a:t>a plaster</a:t>
            </a:r>
          </a:p>
          <a:p>
            <a:r>
              <a:rPr lang="en-GB" sz="2800" dirty="0" smtClean="0"/>
              <a:t>Put </a:t>
            </a:r>
            <a:r>
              <a:rPr lang="en-GB" sz="2800" b="1" dirty="0" smtClean="0"/>
              <a:t>a bandage</a:t>
            </a:r>
          </a:p>
          <a:p>
            <a:r>
              <a:rPr lang="en-GB" sz="2800" b="1" dirty="0" smtClean="0"/>
              <a:t>A sling</a:t>
            </a:r>
          </a:p>
          <a:p>
            <a:r>
              <a:rPr lang="en-GB" sz="2800" dirty="0" smtClean="0"/>
              <a:t>Put cream</a:t>
            </a:r>
          </a:p>
          <a:p>
            <a:r>
              <a:rPr lang="en-GB" sz="2800" dirty="0" smtClean="0"/>
              <a:t>Need </a:t>
            </a:r>
            <a:r>
              <a:rPr lang="en-GB" sz="2800" b="1" dirty="0" smtClean="0"/>
              <a:t>stitches</a:t>
            </a:r>
          </a:p>
          <a:p>
            <a:endParaRPr lang="en-GB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H:\800px-Boy_receiving_treatment_after_Haiti_earthquak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1772816"/>
            <a:ext cx="5630123" cy="3974628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Can you name at least 15 parts of your body?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Can you describe healthy and unhealthy lifestyle?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Have you ever broken your arm or leg?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Have you ever needed stitches?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Have you ever been unconscious?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Have you ever got into a fight?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H:\450px-Consumerism_-_حزب_الكنبة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140968"/>
            <a:ext cx="2316857" cy="280831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>
            <a:normAutofit lnSpcReduction="1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2"/>
              </a:rPr>
              <a:t>http://commons.wikimedia.org/wiki/File:Auge.gif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3"/>
              </a:rPr>
              <a:t>http://commons.wikimedia.org/wiki/File:Talking_lips.gif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http://commons.wikimedia.org/wiki/File:Slovakmusclemen.jpg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http://commons.wikimedia.org/wiki/File:Adult_and_infant_feet_compared.jpg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http://commons.wikimedia.org/wiki/File:Gray1224.png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http://commons.wikimedia.org/wiki/File:Broken_leg.jpg</a:t>
            </a:r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http://commons.wikimedia.org/wiki/File:Fall.jpg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http://commons.wikimedia.org/wiki/File:Boy_receiving_treatment_after_Haiti_earthquake.jpg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2013-03-29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http://commons.wikimedia.org/wiki/File:Consumerism_-_%D8%AD%D8%B2%D8%A8_%D8%A7%D9%84%D9%83%D9%86%D8%A8%D8%A9.jpg</a:t>
            </a:r>
          </a:p>
          <a:p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512</Words>
  <Application>Microsoft Office PowerPoint</Application>
  <PresentationFormat>Předvádění na obrazovce (4:3)</PresentationFormat>
  <Paragraphs>151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STŘEDNÍ ŠKOLA STAVEBNÍ A TECHNICKÁ Ústí nad Labem, Čelakovského 5, příspěvková organizace Páteřní škola Ústeckého kraje</vt:lpstr>
      <vt:lpstr>Human body</vt:lpstr>
      <vt:lpstr>Prezentace aplikace PowerPoint</vt:lpstr>
      <vt:lpstr>Prezentace aplikace PowerPoint</vt:lpstr>
      <vt:lpstr>Insides</vt:lpstr>
      <vt:lpstr>Lifestyle</vt:lpstr>
      <vt:lpstr>Injuries</vt:lpstr>
      <vt:lpstr>How did it happen?</vt:lpstr>
      <vt:lpstr>Solution</vt:lpstr>
      <vt:lpstr>Questions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body</dc:title>
  <dc:creator>popper</dc:creator>
  <cp:lastModifiedBy>Daniela Popperová, Mgr.</cp:lastModifiedBy>
  <cp:revision>55</cp:revision>
  <dcterms:created xsi:type="dcterms:W3CDTF">2012-12-22T12:07:23Z</dcterms:created>
  <dcterms:modified xsi:type="dcterms:W3CDTF">2013-06-04T08:14:35Z</dcterms:modified>
</cp:coreProperties>
</file>