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E1A64-1633-43B6-B2E9-5D2342496FF7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03FB1-B9A3-4293-9CE5-AAB6DB8331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96122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Počasí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Winter,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autumn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spring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summer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temperature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Weather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VY_22_INOVACE_01_2</a:t>
            </a:r>
            <a:r>
              <a:rPr lang="en-US" sz="2400" b="1" dirty="0" smtClean="0"/>
              <a:t>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Weather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u="sng" dirty="0" smtClean="0"/>
              <a:t>There are </a:t>
            </a:r>
            <a:r>
              <a:rPr lang="en-GB" sz="2800" b="1" u="sng" dirty="0" smtClean="0"/>
              <a:t>four seasons</a:t>
            </a:r>
            <a:r>
              <a:rPr lang="en-GB" sz="2800" u="sng" dirty="0" smtClean="0"/>
              <a:t>:</a:t>
            </a:r>
            <a:endParaRPr lang="cs-CZ" sz="2800" u="sng" dirty="0" smtClean="0"/>
          </a:p>
          <a:p>
            <a:pPr>
              <a:buNone/>
            </a:pPr>
            <a:endParaRPr lang="en-GB" sz="2800" u="sng" dirty="0" smtClean="0"/>
          </a:p>
          <a:p>
            <a:r>
              <a:rPr lang="en-GB" sz="2800" b="1" dirty="0" smtClean="0"/>
              <a:t>Winter</a:t>
            </a:r>
            <a:r>
              <a:rPr lang="en-GB" sz="2800" dirty="0" smtClean="0"/>
              <a:t>: December, January, February</a:t>
            </a:r>
          </a:p>
          <a:p>
            <a:r>
              <a:rPr lang="en-GB" sz="2800" b="1" dirty="0" smtClean="0"/>
              <a:t>Autumn</a:t>
            </a:r>
            <a:r>
              <a:rPr lang="en-GB" sz="2800" dirty="0" smtClean="0"/>
              <a:t>: September, October, November</a:t>
            </a:r>
          </a:p>
          <a:p>
            <a:r>
              <a:rPr lang="en-GB" sz="2800" b="1" dirty="0" smtClean="0"/>
              <a:t>Spring</a:t>
            </a:r>
            <a:r>
              <a:rPr lang="en-GB" sz="2800" dirty="0" smtClean="0"/>
              <a:t>: March, April, May</a:t>
            </a:r>
          </a:p>
          <a:p>
            <a:r>
              <a:rPr lang="en-GB" sz="2800" b="1" dirty="0" smtClean="0"/>
              <a:t>Summer</a:t>
            </a:r>
            <a:r>
              <a:rPr lang="en-GB" sz="2800" dirty="0" smtClean="0"/>
              <a:t>: June, July, August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" name="Picture 2" descr="H:\1213303317_gal_dsc_4158_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645024"/>
            <a:ext cx="3656613" cy="233196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Winter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276872"/>
            <a:ext cx="8363272" cy="3849291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Snow</a:t>
            </a:r>
          </a:p>
          <a:p>
            <a:r>
              <a:rPr lang="en-GB" sz="2800" dirty="0" smtClean="0"/>
              <a:t>Snowman</a:t>
            </a:r>
          </a:p>
          <a:p>
            <a:r>
              <a:rPr lang="en-GB" sz="2800" dirty="0" smtClean="0"/>
              <a:t>Snowballs</a:t>
            </a:r>
          </a:p>
          <a:p>
            <a:r>
              <a:rPr lang="en-GB" sz="2800" b="1" dirty="0" smtClean="0"/>
              <a:t>Ice, icy</a:t>
            </a:r>
            <a:endParaRPr lang="cs-CZ" sz="2800" b="1" dirty="0" smtClean="0"/>
          </a:p>
          <a:p>
            <a:endParaRPr lang="cs-CZ" sz="2800" b="1" dirty="0" smtClean="0"/>
          </a:p>
          <a:p>
            <a:pPr>
              <a:buNone/>
            </a:pPr>
            <a:endParaRPr lang="en-GB" sz="2800" b="1" dirty="0" smtClean="0"/>
          </a:p>
          <a:p>
            <a:r>
              <a:rPr lang="en-GB" sz="2800" dirty="0" smtClean="0"/>
              <a:t>Temperature </a:t>
            </a:r>
            <a:r>
              <a:rPr lang="en-GB" sz="2800" b="1" dirty="0" smtClean="0"/>
              <a:t>below</a:t>
            </a:r>
            <a:r>
              <a:rPr lang="en-GB" sz="2800" dirty="0" smtClean="0"/>
              <a:t> 0.</a:t>
            </a:r>
            <a:endParaRPr lang="en-GB" sz="2800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H:\Winter-landscape-Lappeenranta-Finla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484784"/>
            <a:ext cx="5544616" cy="3833583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Autumn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91264" cy="4065315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Cloudy, cloudy</a:t>
            </a:r>
          </a:p>
          <a:p>
            <a:r>
              <a:rPr lang="en-GB" sz="2800" b="1" dirty="0" smtClean="0"/>
              <a:t>Fog, foggy</a:t>
            </a:r>
          </a:p>
          <a:p>
            <a:r>
              <a:rPr lang="en-GB" sz="2800" dirty="0" smtClean="0"/>
              <a:t>Wind, windy</a:t>
            </a:r>
          </a:p>
          <a:p>
            <a:r>
              <a:rPr lang="en-GB" sz="2800" dirty="0" smtClean="0"/>
              <a:t>Shower, showery</a:t>
            </a:r>
          </a:p>
          <a:p>
            <a:r>
              <a:rPr lang="en-GB" sz="2800" b="1" dirty="0" smtClean="0"/>
              <a:t>Heavy rain</a:t>
            </a:r>
          </a:p>
          <a:p>
            <a:r>
              <a:rPr lang="en-GB" sz="2800" dirty="0" smtClean="0"/>
              <a:t>Drizzle</a:t>
            </a:r>
            <a:endParaRPr lang="en-GB" sz="2800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H:\800px-Autumn_tre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016734"/>
            <a:ext cx="5472608" cy="371610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Spring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204864"/>
            <a:ext cx="8363272" cy="3921299"/>
          </a:xfrm>
        </p:spPr>
        <p:txBody>
          <a:bodyPr/>
          <a:lstStyle/>
          <a:p>
            <a:r>
              <a:rPr lang="en-GB" sz="2800" dirty="0" smtClean="0"/>
              <a:t>Sun, sunny</a:t>
            </a:r>
          </a:p>
          <a:p>
            <a:r>
              <a:rPr lang="en-GB" sz="2800" b="1" dirty="0" smtClean="0"/>
              <a:t>Shower, showery</a:t>
            </a:r>
          </a:p>
          <a:p>
            <a:r>
              <a:rPr lang="en-GB" sz="2800" dirty="0" smtClean="0"/>
              <a:t>Light rain</a:t>
            </a:r>
          </a:p>
          <a:p>
            <a:r>
              <a:rPr lang="en-GB" sz="2800" dirty="0" smtClean="0"/>
              <a:t>A breeze</a:t>
            </a:r>
          </a:p>
          <a:p>
            <a:r>
              <a:rPr lang="en-GB" sz="2800" dirty="0" smtClean="0"/>
              <a:t>Rainbow</a:t>
            </a:r>
          </a:p>
          <a:p>
            <a:pPr>
              <a:buNone/>
            </a:pPr>
            <a:endParaRPr lang="en-US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H:\800px-Kirschblüte_Fränkische_Schweiz_SK_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988840"/>
            <a:ext cx="5471623" cy="378107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Summer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91264" cy="4353347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Sun, sunny</a:t>
            </a:r>
          </a:p>
          <a:p>
            <a:r>
              <a:rPr lang="en-GB" sz="2800" b="1" dirty="0" smtClean="0"/>
              <a:t>Heat, hot</a:t>
            </a:r>
          </a:p>
          <a:p>
            <a:r>
              <a:rPr lang="en-GB" sz="2800" dirty="0" smtClean="0"/>
              <a:t>Humidity, humid</a:t>
            </a:r>
          </a:p>
          <a:p>
            <a:r>
              <a:rPr lang="en-GB" sz="2800" b="1" dirty="0" err="1" smtClean="0"/>
              <a:t>Heatwave</a:t>
            </a:r>
            <a:endParaRPr lang="en-GB" sz="2800" b="1" dirty="0" smtClean="0"/>
          </a:p>
          <a:p>
            <a:r>
              <a:rPr lang="en-GB" sz="2800" dirty="0" smtClean="0"/>
              <a:t>Storm</a:t>
            </a:r>
          </a:p>
          <a:p>
            <a:r>
              <a:rPr lang="en-GB" sz="2800" b="1" dirty="0" smtClean="0"/>
              <a:t>Thunder </a:t>
            </a:r>
            <a:endParaRPr lang="cs-CZ" sz="2800" b="1" dirty="0" smtClean="0"/>
          </a:p>
          <a:p>
            <a:pPr>
              <a:buNone/>
            </a:pPr>
            <a:r>
              <a:rPr lang="cs-CZ" sz="2800" b="1" dirty="0" smtClean="0"/>
              <a:t>     </a:t>
            </a:r>
            <a:r>
              <a:rPr lang="en-GB" sz="2800" b="1" dirty="0" smtClean="0"/>
              <a:t>and lightning</a:t>
            </a:r>
          </a:p>
          <a:p>
            <a:r>
              <a:rPr lang="en-GB" sz="2800" dirty="0" smtClean="0"/>
              <a:t>Hail stones</a:t>
            </a:r>
            <a:endParaRPr lang="en-GB" sz="2800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H:\800px-Praia_da_Rocha,_Portimão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916832"/>
            <a:ext cx="5254962" cy="370907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Temperature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91264" cy="4065315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Boiling</a:t>
            </a:r>
          </a:p>
          <a:p>
            <a:r>
              <a:rPr lang="en-GB" sz="2800" b="1" dirty="0" smtClean="0"/>
              <a:t>Hot</a:t>
            </a:r>
          </a:p>
          <a:p>
            <a:r>
              <a:rPr lang="en-GB" sz="2800" b="1" dirty="0" smtClean="0"/>
              <a:t>Warm</a:t>
            </a:r>
          </a:p>
          <a:p>
            <a:r>
              <a:rPr lang="en-GB" sz="2800" b="1" dirty="0" smtClean="0"/>
              <a:t>Not very warm</a:t>
            </a:r>
          </a:p>
          <a:p>
            <a:r>
              <a:rPr lang="en-GB" sz="2800" b="1" dirty="0" smtClean="0"/>
              <a:t>Cold = chilly</a:t>
            </a:r>
          </a:p>
          <a:p>
            <a:r>
              <a:rPr lang="cs-CZ" sz="2800" b="1" dirty="0" smtClean="0"/>
              <a:t>F</a:t>
            </a:r>
            <a:r>
              <a:rPr lang="en-GB" sz="2800" b="1" dirty="0" err="1" smtClean="0"/>
              <a:t>reezing</a:t>
            </a:r>
            <a:endParaRPr lang="en-GB" sz="2800" b="1" dirty="0"/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0" name="Picture 2" descr="H:\800px-Europe_C_Curr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060848"/>
            <a:ext cx="5834992" cy="34227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Wind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16832"/>
            <a:ext cx="8363272" cy="4209331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A breeze</a:t>
            </a:r>
          </a:p>
          <a:p>
            <a:r>
              <a:rPr lang="en-GB" sz="2800" b="1" dirty="0" smtClean="0"/>
              <a:t>A wind</a:t>
            </a:r>
          </a:p>
          <a:p>
            <a:r>
              <a:rPr lang="en-GB" sz="2800" b="1" dirty="0" smtClean="0"/>
              <a:t>A strong wind</a:t>
            </a:r>
          </a:p>
          <a:p>
            <a:r>
              <a:rPr lang="en-GB" sz="2800" b="1" dirty="0" smtClean="0"/>
              <a:t>A gale</a:t>
            </a:r>
          </a:p>
          <a:p>
            <a:r>
              <a:rPr lang="en-GB" sz="2800" b="1" dirty="0" smtClean="0"/>
              <a:t>A hurricane</a:t>
            </a:r>
            <a:endParaRPr lang="en-GB" sz="2800" b="1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 descr="H:\800px-Haboob_Ransom_Canyon_Texas_2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772816"/>
            <a:ext cx="5976664" cy="37444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True or False?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Lightning is very dangerous for people.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breeze is a type of rain.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When it is foggy you don´t need sunglasses.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It gets quite chilly in the desert at night.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Humid means that the air is very dry.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period of very hot weather is called a </a:t>
            </a:r>
            <a:r>
              <a:rPr lang="en-GB" sz="2800" dirty="0" err="1" smtClean="0"/>
              <a:t>heatwave</a:t>
            </a:r>
            <a:r>
              <a:rPr lang="en-GB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hurricane can destroy many buildings.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US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4713387"/>
          </a:xfrm>
        </p:spPr>
        <p:txBody>
          <a:bodyPr/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http://commons.wikimedia.org/wiki/File:1213303317_gal_dsc_4158_02.jpg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http://commons.wikimedia.org/wiki/File:Winter-landscape-Lappeenranta-Finland.jpg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http://commons.wikimedia.org/wiki/File:Autumn_trees.jpg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http://commons.wikimedia.org/wiki/File:Kirschbl%C3%BCte_Fr%C3%A4nkische_Schweiz_SK_0001.jpg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en-US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http://commons.wikimedia.org/wiki/File:Praia_da_Rocha,_Portim%C3%A3o_2.jpg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http://commons.wikimedia.org/wiki/File:Europe_C_Current.jpg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WWW:</a:t>
            </a:r>
          </a:p>
          <a:p>
            <a:r>
              <a:rPr lang="cs-CZ" sz="2000" dirty="0" smtClean="0"/>
              <a:t>http://commons.wikimedia.org/wiki/File:Haboob_Ransom_Canyon_Texas_2009.jpg</a:t>
            </a:r>
          </a:p>
          <a:p>
            <a:endParaRPr lang="cs-CZ" sz="2000" dirty="0" smtClean="0"/>
          </a:p>
          <a:p>
            <a:endParaRPr lang="cs-CZ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478</Words>
  <Application>Microsoft Office PowerPoint</Application>
  <PresentationFormat>Předvádění na obrazovce (4:3)</PresentationFormat>
  <Paragraphs>135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STŘEDNÍ ŠKOLA STAVEBNÍ A TECHNICKÁ Ústí nad Labem, Čelakovského 5, příspěvková organizace Páteřní škola Ústeckého kraje</vt:lpstr>
      <vt:lpstr>Weather</vt:lpstr>
      <vt:lpstr>Winter</vt:lpstr>
      <vt:lpstr>Autumn</vt:lpstr>
      <vt:lpstr>Spring</vt:lpstr>
      <vt:lpstr>Summer</vt:lpstr>
      <vt:lpstr>Temperature</vt:lpstr>
      <vt:lpstr>Wind</vt:lpstr>
      <vt:lpstr>True or False?</vt:lpstr>
      <vt:lpstr>Sources: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Weather</dc:title>
  <dc:creator>popper</dc:creator>
  <cp:lastModifiedBy>Daniela Popperová, Mgr.</cp:lastModifiedBy>
  <cp:revision>36</cp:revision>
  <dcterms:created xsi:type="dcterms:W3CDTF">2012-12-15T08:20:17Z</dcterms:created>
  <dcterms:modified xsi:type="dcterms:W3CDTF">2013-06-04T08:16:39Z</dcterms:modified>
</cp:coreProperties>
</file>