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BA517-27A8-428B-8381-7DDC7BF478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42B5D-CAA5-42E5-81D4-31E78B8D4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uinea_pig-Meerschweinchen.jpg" TargetMode="External"/><Relationship Id="rId2" Type="http://schemas.openxmlformats.org/officeDocument/2006/relationships/hyperlink" Target="http://commons.wikimedia.org/wiki/File:Frog_%C5%BE%C3%A1ba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222484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Zvířata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Pets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domestic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animals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farm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animals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wild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animals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insects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pracovních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Animals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/>
              <a:t>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Animals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20933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Pets</a:t>
            </a:r>
          </a:p>
          <a:p>
            <a:r>
              <a:rPr lang="en-GB" sz="2800" b="1" dirty="0" smtClean="0"/>
              <a:t>Farm animals</a:t>
            </a:r>
          </a:p>
          <a:p>
            <a:r>
              <a:rPr lang="en-GB" sz="2800" b="1" dirty="0" smtClean="0"/>
              <a:t>Wild animals</a:t>
            </a:r>
          </a:p>
          <a:p>
            <a:r>
              <a:rPr lang="en-GB" sz="2800" b="1" dirty="0" smtClean="0"/>
              <a:t>Insects</a:t>
            </a:r>
          </a:p>
          <a:p>
            <a:r>
              <a:rPr lang="en-GB" sz="2800" b="1" dirty="0" smtClean="0"/>
              <a:t>Animals in the water</a:t>
            </a:r>
          </a:p>
          <a:p>
            <a:r>
              <a:rPr lang="en-GB" sz="2800" b="1" dirty="0" smtClean="0"/>
              <a:t>Animals in the air</a:t>
            </a:r>
          </a:p>
          <a:p>
            <a:r>
              <a:rPr lang="en-GB" sz="2800" b="1" dirty="0" smtClean="0"/>
              <a:t>Animals on the ground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 descr="D:\FROG_B~2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916832"/>
            <a:ext cx="4451658" cy="362557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Pets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Many people keep</a:t>
            </a:r>
            <a:r>
              <a:rPr lang="en-GB" sz="2800" b="1" dirty="0" smtClean="0"/>
              <a:t> pets </a:t>
            </a:r>
            <a:r>
              <a:rPr lang="en-GB" sz="2800" dirty="0" smtClean="0"/>
              <a:t>(domestic animals that live with people).</a:t>
            </a:r>
          </a:p>
          <a:p>
            <a:r>
              <a:rPr lang="en-GB" sz="2800" u="sng" dirty="0" smtClean="0"/>
              <a:t>The most common are</a:t>
            </a:r>
            <a:r>
              <a:rPr lang="en-GB" sz="2800" dirty="0" smtClean="0"/>
              <a:t>: dogs, cats, rabbits, guinea-pigs, hamsters and goldfish.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Tabby_Pfaffengrun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39" y="2978948"/>
            <a:ext cx="3960441" cy="2970331"/>
          </a:xfrm>
          <a:prstGeom prst="rect">
            <a:avLst/>
          </a:prstGeom>
          <a:noFill/>
        </p:spPr>
      </p:pic>
      <p:pic>
        <p:nvPicPr>
          <p:cNvPr id="2051" name="Picture 3" descr="D:\Guinea_pig-Meerschweinch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7" y="3429000"/>
            <a:ext cx="3385203" cy="253890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Farm animals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209331"/>
          </a:xfrm>
        </p:spPr>
        <p:txBody>
          <a:bodyPr/>
          <a:lstStyle/>
          <a:p>
            <a:r>
              <a:rPr lang="en-GB" sz="2800" b="1" dirty="0" smtClean="0"/>
              <a:t>Sheep</a:t>
            </a:r>
          </a:p>
          <a:p>
            <a:r>
              <a:rPr lang="en-GB" sz="2800" b="1" dirty="0" smtClean="0"/>
              <a:t>Pigs</a:t>
            </a:r>
          </a:p>
          <a:p>
            <a:r>
              <a:rPr lang="en-GB" sz="2800" b="1" dirty="0" smtClean="0"/>
              <a:t>Cows</a:t>
            </a:r>
          </a:p>
          <a:p>
            <a:r>
              <a:rPr lang="en-GB" sz="2800" b="1" dirty="0" smtClean="0"/>
              <a:t>Horses</a:t>
            </a:r>
          </a:p>
          <a:p>
            <a:r>
              <a:rPr lang="en-GB" sz="2800" b="1" dirty="0" smtClean="0"/>
              <a:t>Chickens</a:t>
            </a:r>
          </a:p>
          <a:p>
            <a:r>
              <a:rPr lang="en-GB" sz="2800" b="1" dirty="0" smtClean="0"/>
              <a:t>Goats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Sow_and_five_piglet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556792"/>
            <a:ext cx="6458399" cy="428037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Wild animals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373616" cy="409391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These animals can be found in a zoo or in the wild. Some animals are </a:t>
            </a:r>
            <a:r>
              <a:rPr lang="en-GB" sz="2800" b="1" dirty="0" smtClean="0"/>
              <a:t>in danger of extinction</a:t>
            </a:r>
            <a:r>
              <a:rPr lang="en-GB" sz="2800" dirty="0" smtClean="0"/>
              <a:t>.</a:t>
            </a:r>
          </a:p>
          <a:p>
            <a:r>
              <a:rPr lang="en-GB" sz="2800" b="1" dirty="0" smtClean="0"/>
              <a:t>Camel, bear, tiger, gorilla, elephant, lion, monkey, zebra, giraffe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Lightmatter_guen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996952"/>
            <a:ext cx="4430017" cy="2953345"/>
          </a:xfrm>
          <a:prstGeom prst="rect">
            <a:avLst/>
          </a:prstGeom>
          <a:noFill/>
        </p:spPr>
      </p:pic>
      <p:pic>
        <p:nvPicPr>
          <p:cNvPr id="2051" name="Picture 3" descr="D:\800px-Lion_in_masai_mar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429000"/>
            <a:ext cx="3384376" cy="2538283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Insects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Bee</a:t>
            </a:r>
            <a:endParaRPr lang="cs-CZ" sz="2800" b="1" dirty="0" smtClean="0"/>
          </a:p>
          <a:p>
            <a:r>
              <a:rPr lang="cs-CZ" sz="2800" b="1" dirty="0" smtClean="0"/>
              <a:t>A</a:t>
            </a:r>
            <a:r>
              <a:rPr lang="en-GB" sz="2800" b="1" dirty="0" err="1" smtClean="0"/>
              <a:t>nt</a:t>
            </a:r>
            <a:endParaRPr lang="cs-CZ" sz="2800" b="1" dirty="0" smtClean="0"/>
          </a:p>
          <a:p>
            <a:r>
              <a:rPr lang="cs-CZ" sz="2800" b="1" dirty="0" smtClean="0"/>
              <a:t>M</a:t>
            </a:r>
            <a:r>
              <a:rPr lang="en-GB" sz="2800" b="1" dirty="0" err="1" smtClean="0"/>
              <a:t>osquito</a:t>
            </a:r>
            <a:endParaRPr lang="cs-CZ" sz="2800" b="1" dirty="0" smtClean="0"/>
          </a:p>
          <a:p>
            <a:r>
              <a:rPr lang="cs-CZ" sz="2800" b="1" dirty="0" smtClean="0"/>
              <a:t>B</a:t>
            </a:r>
            <a:r>
              <a:rPr lang="en-GB" sz="2800" b="1" dirty="0" err="1" smtClean="0"/>
              <a:t>utterfly</a:t>
            </a:r>
            <a:endParaRPr lang="cs-CZ" sz="2800" b="1" dirty="0" smtClean="0"/>
          </a:p>
          <a:p>
            <a:r>
              <a:rPr lang="cs-CZ" sz="2800" b="1" dirty="0" smtClean="0"/>
              <a:t>F</a:t>
            </a:r>
            <a:r>
              <a:rPr lang="en-GB" sz="2800" b="1" dirty="0" err="1" smtClean="0"/>
              <a:t>ly</a:t>
            </a:r>
            <a:endParaRPr lang="cs-CZ" sz="2800" b="1" dirty="0" smtClean="0"/>
          </a:p>
          <a:p>
            <a:r>
              <a:rPr lang="cs-CZ" sz="2800" b="1" dirty="0" smtClean="0"/>
              <a:t>S</a:t>
            </a:r>
            <a:r>
              <a:rPr lang="en-GB" sz="2800" b="1" dirty="0" err="1" smtClean="0"/>
              <a:t>pider</a:t>
            </a:r>
            <a:endParaRPr lang="en-GB" sz="2800" b="1" dirty="0"/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A_geniculata_skin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556792"/>
            <a:ext cx="5616624" cy="432873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Water, air, ground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In the water</a:t>
            </a:r>
            <a:r>
              <a:rPr lang="en-GB" sz="2800" dirty="0" smtClean="0"/>
              <a:t>: whale, shark</a:t>
            </a:r>
          </a:p>
          <a:p>
            <a:r>
              <a:rPr lang="en-GB" sz="2800" b="1" dirty="0" smtClean="0"/>
              <a:t>In the air</a:t>
            </a:r>
            <a:r>
              <a:rPr lang="en-GB" sz="2800" dirty="0" smtClean="0"/>
              <a:t>: eagle, snail</a:t>
            </a:r>
          </a:p>
          <a:p>
            <a:r>
              <a:rPr lang="en-GB" sz="2800" b="1" dirty="0" smtClean="0"/>
              <a:t>On the ground</a:t>
            </a:r>
            <a:r>
              <a:rPr lang="en-GB" sz="2800" dirty="0" smtClean="0"/>
              <a:t>: snake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800px-Meeradler_frisst_Fisc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678578"/>
            <a:ext cx="4392488" cy="3294366"/>
          </a:xfrm>
          <a:prstGeom prst="rect">
            <a:avLst/>
          </a:prstGeom>
          <a:noFill/>
        </p:spPr>
      </p:pic>
      <p:pic>
        <p:nvPicPr>
          <p:cNvPr id="4099" name="Picture 3" descr="D:\Adult_Humpback_Whale_breach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140968"/>
            <a:ext cx="3744416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19256" cy="44253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Put these words in the following groups: </a:t>
            </a:r>
            <a:r>
              <a:rPr lang="en-GB" sz="2800" b="1" dirty="0" smtClean="0"/>
              <a:t>farm</a:t>
            </a:r>
            <a:r>
              <a:rPr lang="en-GB" sz="2800" dirty="0" smtClean="0"/>
              <a:t> </a:t>
            </a:r>
            <a:r>
              <a:rPr lang="en-GB" sz="2800" b="1" dirty="0" smtClean="0"/>
              <a:t>animals</a:t>
            </a:r>
            <a:r>
              <a:rPr lang="en-GB" sz="2800" dirty="0" smtClean="0"/>
              <a:t>, </a:t>
            </a:r>
            <a:r>
              <a:rPr lang="en-GB" sz="2800" b="1" dirty="0" smtClean="0"/>
              <a:t>wild animals </a:t>
            </a:r>
            <a:r>
              <a:rPr lang="en-GB" sz="2800" dirty="0" smtClean="0"/>
              <a:t>and </a:t>
            </a:r>
            <a:r>
              <a:rPr lang="en-GB" sz="2800" b="1" dirty="0" smtClean="0"/>
              <a:t>insects</a:t>
            </a:r>
            <a:r>
              <a:rPr lang="en-GB" sz="2800" dirty="0" smtClean="0"/>
              <a:t>.</a:t>
            </a: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	</a:t>
            </a:r>
            <a:r>
              <a:rPr lang="en-GB" sz="2800" dirty="0" smtClean="0"/>
              <a:t>Fly, lion, camel horse, bee, bear, sheep, ant, monkey, mosquito, zebra, goat, elephant, pig, tiger, gorilla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797px-Gorilla_on_bac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608614"/>
            <a:ext cx="3096344" cy="23310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86868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/>
              <a:t>Complete these sentences</a:t>
            </a:r>
            <a:r>
              <a:rPr lang="en-GB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…………………can eat leaves from tall trees.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…………………change their skin many times a year.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…………………give us wool.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…………………can travel long distances without water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………………..can lift things with their trunk.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………………..can fly very high.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………………..sucks people´s blood.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African_Elephant,_Loxodonta_africana_-_adults_and_young_drinking_at_waterhole_in_Mapungubwe_(6024618023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005064"/>
            <a:ext cx="2981382" cy="199007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en-US" sz="2000" dirty="0" smtClean="0">
                <a:hlinkClick r:id="rId2"/>
              </a:rPr>
              <a:t>http://commons.wikimedia.org/wiki/File:Frog_%C5%BE%C3%A1ba.gif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en-US" sz="2000" dirty="0" smtClean="0">
                <a:hlinkClick r:id="rId3"/>
              </a:rPr>
              <a:t>http://commons.wikimedia.org/wiki/File:Guinea_pig-Meerschweinchen.jpg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http://commons.wikimedia.org/wiki/File:Tabby_Pfaffengrund.JPG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http://commons.wikimedia.org/wiki/File:Sow_and_five_piglets.jpg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http://commons.wikimedia.org/wiki/File:Lightmatter_guenon.jpg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http://commons.wikimedia.org/wiki/File:Lion_in_masai_mara.jpg</a:t>
            </a:r>
          </a:p>
          <a:p>
            <a:endParaRPr lang="en-US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5001419"/>
          </a:xfrm>
        </p:spPr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http://commons.wikimedia.org/wiki/File:A_geniculata_skin.gif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http://commons.wikimedia.org/wiki/File:Adult_Humpback_Whale_breaching.jpg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http://commons.wikimedia.org/wiki/File:Meeradler_frisst_Fisch.JPG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http://commons.wikimedia.org/wiki/File:Gorilla_on_back.jpg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http://commons.wikimedia.org/wiki/File:African_Elephant,_Loxodonta_africana_-_adults_and_young_drinking_at_waterhole_in_Mapungubwe_(6024618023).jpg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572</Words>
  <Application>Microsoft Office PowerPoint</Application>
  <PresentationFormat>Předvádění na obrazovce (4:3)</PresentationFormat>
  <Paragraphs>125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Animals</vt:lpstr>
      <vt:lpstr>Pets</vt:lpstr>
      <vt:lpstr>Farm animals</vt:lpstr>
      <vt:lpstr>Wild animals</vt:lpstr>
      <vt:lpstr>Insects</vt:lpstr>
      <vt:lpstr>Water, air, ground</vt:lpstr>
      <vt:lpstr>Exercises</vt:lpstr>
      <vt:lpstr>Prezentace aplikace PowerPoint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***</dc:creator>
  <cp:lastModifiedBy>Daniela Popperová, Mgr.</cp:lastModifiedBy>
  <cp:revision>53</cp:revision>
  <dcterms:created xsi:type="dcterms:W3CDTF">2012-12-01T15:05:25Z</dcterms:created>
  <dcterms:modified xsi:type="dcterms:W3CDTF">2013-06-04T08:18:22Z</dcterms:modified>
</cp:coreProperties>
</file>