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56" r:id="rId3"/>
    <p:sldId id="271" r:id="rId4"/>
    <p:sldId id="272" r:id="rId5"/>
    <p:sldId id="275" r:id="rId6"/>
    <p:sldId id="260" r:id="rId7"/>
    <p:sldId id="269" r:id="rId8"/>
    <p:sldId id="261" r:id="rId9"/>
    <p:sldId id="262" r:id="rId10"/>
    <p:sldId id="263" r:id="rId11"/>
    <p:sldId id="265" r:id="rId12"/>
    <p:sldId id="264" r:id="rId13"/>
    <p:sldId id="266" r:id="rId14"/>
    <p:sldId id="274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81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Lough+Neagh&amp;hl=cs&amp;gbv=2&amp;biw=1014&amp;bih=568&amp;tbm=isch&amp;tbnid=C6TStHk8MSaQCM:&amp;imgrefurl=http://www.loughneaghheritage.com/&amp;docid=GOVnPFmeB0UgAM&amp;imgurl=http://www.loughneaghheritage.com/App_Themes/lough/images/img_lough_neagh_map.jp" TargetMode="External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tbm=isch&amp;hl=cs&amp;source=hp&amp;biw=1014&amp;bih=568&amp;gbv=2&amp;oq=Grianan+z+Aileach+&amp;aq=f&amp;aqi=&amp;gs_upl=1622l1622l0l3960l1l1l0l0l0l0l121l121l0.1l1l0&amp;q=Grianan%20z%20Aileach&amp;orq=Grianan+z+Aileach+" TargetMode="Externa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rope_countries_map_cs.png" TargetMode="External"/><Relationship Id="rId2" Type="http://schemas.openxmlformats.org/officeDocument/2006/relationships/hyperlink" Target="http://cs.wikipedia.org/wiki/Soubor:Coat_of_arms_of_Ireland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EU_location_IRL.pn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hyperlink" Target="http://cs.tixik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feraty.cz/" TargetMode="External"/><Relationship Id="rId5" Type="http://schemas.openxmlformats.org/officeDocument/2006/relationships/hyperlink" Target="http://www.zemepis.com/" TargetMode="External"/><Relationship Id="rId4" Type="http://schemas.openxmlformats.org/officeDocument/2006/relationships/hyperlink" Target="http://cs.wikipedia.org/wiki/Hlavn%C3%AD_stra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1364644" y="1412776"/>
            <a:ext cx="7772400" cy="1470025"/>
          </a:xfrm>
        </p:spPr>
        <p:txBody>
          <a:bodyPr/>
          <a:lstStyle/>
          <a:p>
            <a:r>
              <a:rPr lang="cs-CZ" dirty="0" smtClean="0"/>
              <a:t>Irsko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 projekt č.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VY_52_INOVACE_636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dirty="0" smtClean="0"/>
              <a:t>Evropské </a:t>
            </a:r>
            <a:r>
              <a:rPr lang="cs-CZ" smtClean="0"/>
              <a:t>státy </a:t>
            </a:r>
            <a:r>
              <a:rPr lang="cs-CZ" smtClean="0"/>
              <a:t>I.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1043608" y="5013176"/>
            <a:ext cx="7056437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 dirty="0">
                <a:latin typeface="Calibri" pitchFamily="34" charset="0"/>
              </a:rPr>
              <a:t>Anotace: </a:t>
            </a:r>
            <a:r>
              <a:rPr lang="cs-CZ" sz="1600" dirty="0"/>
              <a:t>Materiál je určen k využití pro práci s interaktivní tabulí.</a:t>
            </a:r>
          </a:p>
          <a:p>
            <a:pPr algn="ctr"/>
            <a:r>
              <a:rPr lang="cs-CZ" sz="1600" dirty="0"/>
              <a:t>Slouží k probírání učiva Evropské státy  formou prezentace a k doplnění učiva o Evropě. Materiál obsahuje obrázky a hypertextové internetové odkazy k větší názornosti a zpestření výuky. </a:t>
            </a:r>
          </a:p>
          <a:p>
            <a:pPr algn="ctr"/>
            <a:r>
              <a:rPr lang="cs-CZ" sz="1600" dirty="0"/>
              <a:t>Materiál může být využit jako zápis do sešitu</a:t>
            </a:r>
            <a:r>
              <a:rPr lang="cs-CZ" sz="1600" dirty="0">
                <a:latin typeface="Calibri" pitchFamily="34" charset="0"/>
              </a:rPr>
              <a:t>. </a:t>
            </a:r>
          </a:p>
          <a:p>
            <a:r>
              <a:rPr lang="cs-CZ" sz="2000" dirty="0" smtClean="0">
                <a:latin typeface="Calibri" pitchFamily="34" charset="0"/>
              </a:rPr>
              <a:t>  </a:t>
            </a:r>
            <a:endParaRPr lang="cs-CZ" sz="2000" dirty="0">
              <a:latin typeface="Calibri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/>
              <a:t>IRSKO</a:t>
            </a:r>
            <a:endParaRPr lang="cs-CZ" sz="9600" dirty="0"/>
          </a:p>
        </p:txBody>
      </p:sp>
      <p:pic>
        <p:nvPicPr>
          <p:cNvPr id="2" name="Picture 2" descr="C:\Users\Lucky\AppData\Local\Microsoft\Windows\Temporary Internet Files\Content.IE5\YNPFS7VT\MC9000187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2132856"/>
            <a:ext cx="4569892" cy="3464085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</a:t>
            </a:r>
            <a:endParaRPr lang="cs-CZ" dirty="0"/>
          </a:p>
        </p:txBody>
      </p:sp>
      <p:pic>
        <p:nvPicPr>
          <p:cNvPr id="5122" name="Picture 2" descr="Soubor:Coat of arms of Ireland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412776"/>
            <a:ext cx="3672408" cy="4771741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oubor:Europe countries map c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04664"/>
            <a:ext cx="7488435" cy="60964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Soubor:EU location IRL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620688"/>
            <a:ext cx="7620000" cy="571500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město- Dublin</a:t>
            </a:r>
          </a:p>
          <a:p>
            <a:r>
              <a:rPr lang="cs-CZ" dirty="0" smtClean="0"/>
              <a:t>Počet obyvatel- 4 234 925 </a:t>
            </a:r>
          </a:p>
          <a:p>
            <a:r>
              <a:rPr lang="cs-CZ" dirty="0" smtClean="0"/>
              <a:t>Státní zřízení- republika</a:t>
            </a:r>
          </a:p>
          <a:p>
            <a:r>
              <a:rPr lang="cs-CZ" dirty="0" smtClean="0"/>
              <a:t>Jazyk- irština, angličtina</a:t>
            </a:r>
          </a:p>
          <a:p>
            <a:r>
              <a:rPr lang="cs-CZ" dirty="0" smtClean="0"/>
              <a:t>Měna- euro</a:t>
            </a:r>
          </a:p>
          <a:p>
            <a:r>
              <a:rPr lang="cs-CZ" dirty="0" smtClean="0"/>
              <a:t>Další velká města- </a:t>
            </a:r>
            <a:r>
              <a:rPr lang="cs-CZ" dirty="0" err="1" smtClean="0"/>
              <a:t>Cork</a:t>
            </a:r>
            <a:r>
              <a:rPr lang="cs-CZ" dirty="0" smtClean="0"/>
              <a:t>, Limerick, </a:t>
            </a:r>
            <a:r>
              <a:rPr lang="cs-CZ" dirty="0" err="1" smtClean="0"/>
              <a:t>Galway</a:t>
            </a:r>
            <a:r>
              <a:rPr lang="cs-CZ" dirty="0" smtClean="0"/>
              <a:t>, </a:t>
            </a:r>
            <a:r>
              <a:rPr lang="cs-CZ" dirty="0" err="1" smtClean="0"/>
              <a:t>Waterford</a:t>
            </a:r>
            <a:r>
              <a:rPr lang="cs-CZ" dirty="0" smtClean="0"/>
              <a:t>, </a:t>
            </a:r>
            <a:r>
              <a:rPr lang="cs-CZ" dirty="0" err="1" smtClean="0"/>
              <a:t>Swords</a:t>
            </a:r>
            <a:r>
              <a:rPr lang="cs-CZ" dirty="0" smtClean="0"/>
              <a:t>, </a:t>
            </a:r>
            <a:r>
              <a:rPr lang="cs-CZ" dirty="0" err="1" smtClean="0"/>
              <a:t>Drogheda</a:t>
            </a:r>
            <a:r>
              <a:rPr lang="cs-CZ" dirty="0" smtClean="0"/>
              <a:t>, …  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1" descr="C:\Users\Lucky\AppData\Local\Microsoft\Windows\Temporary Internet Files\Content.IE5\YNPFS7VT\MP90040007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0772" y="221095"/>
            <a:ext cx="3914488" cy="3131591"/>
          </a:xfrm>
          <a:prstGeom prst="rect">
            <a:avLst/>
          </a:prstGeom>
          <a:noFill/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0"/>
            <a:ext cx="3986496" cy="1642194"/>
          </a:xfrm>
        </p:spPr>
        <p:txBody>
          <a:bodyPr>
            <a:noAutofit/>
          </a:bodyPr>
          <a:lstStyle/>
          <a:p>
            <a:r>
              <a:rPr lang="cs-CZ" sz="4000" dirty="0" smtClean="0"/>
              <a:t>DUBLIN</a:t>
            </a:r>
            <a:endParaRPr lang="cs-CZ" sz="4000" dirty="0"/>
          </a:p>
        </p:txBody>
      </p:sp>
      <p:sp>
        <p:nvSpPr>
          <p:cNvPr id="10" name="Obdélník 9"/>
          <p:cNvSpPr/>
          <p:nvPr/>
        </p:nvSpPr>
        <p:spPr>
          <a:xfrm>
            <a:off x="4355976" y="3140968"/>
            <a:ext cx="37444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město Dublin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5362" name="Picture 2" descr="C:\Users\Lucky\AppData\Local\Microsoft\Windows\Temporary Internet Files\Content.IE5\N5KCRFHV\MP90040345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501008"/>
            <a:ext cx="3914488" cy="3131591"/>
          </a:xfrm>
          <a:prstGeom prst="rect">
            <a:avLst/>
          </a:prstGeom>
          <a:noFill/>
        </p:spPr>
      </p:pic>
      <p:pic>
        <p:nvPicPr>
          <p:cNvPr id="15363" name="Picture 3" descr="C:\Users\Lucky\AppData\Local\Microsoft\Windows\Temporary Internet Files\Content.IE5\N5KCRFHV\MP90040345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00827" y="235425"/>
            <a:ext cx="2504661" cy="3131591"/>
          </a:xfrm>
          <a:prstGeom prst="rect">
            <a:avLst/>
          </a:prstGeom>
          <a:noFill/>
        </p:spPr>
      </p:pic>
      <p:pic>
        <p:nvPicPr>
          <p:cNvPr id="15364" name="Picture 4" descr="C:\Users\Lucky\AppData\Local\Microsoft\Windows\Temporary Internet Files\Content.IE5\OW7UH097\MP90040229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4048" y="3429000"/>
            <a:ext cx="3901440" cy="3121152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Pohoří- </a:t>
            </a:r>
            <a:r>
              <a:rPr lang="cs-CZ" dirty="0" err="1" smtClean="0"/>
              <a:t>Macgillycuddy</a:t>
            </a:r>
            <a:r>
              <a:rPr lang="cs-CZ" dirty="0" smtClean="0"/>
              <a:t>'s </a:t>
            </a:r>
            <a:r>
              <a:rPr lang="cs-CZ" dirty="0" err="1" smtClean="0"/>
              <a:t>Reeks</a:t>
            </a:r>
            <a:r>
              <a:rPr lang="cs-CZ" dirty="0" smtClean="0"/>
              <a:t>(</a:t>
            </a:r>
            <a:r>
              <a:rPr lang="cs-CZ" dirty="0" err="1" smtClean="0"/>
              <a:t>Carrauntoohill</a:t>
            </a:r>
            <a:r>
              <a:rPr lang="cs-CZ" dirty="0" smtClean="0"/>
              <a:t> 1041 m), </a:t>
            </a:r>
            <a:r>
              <a:rPr lang="cs-CZ" dirty="0" err="1" smtClean="0"/>
              <a:t>Wicklow</a:t>
            </a:r>
            <a:r>
              <a:rPr lang="cs-CZ" dirty="0" smtClean="0"/>
              <a:t> </a:t>
            </a:r>
            <a:r>
              <a:rPr lang="cs-CZ" dirty="0" err="1" smtClean="0"/>
              <a:t>Mountains</a:t>
            </a:r>
            <a:r>
              <a:rPr lang="cs-CZ" dirty="0" smtClean="0"/>
              <a:t>, </a:t>
            </a:r>
            <a:r>
              <a:rPr lang="cs-CZ" dirty="0" err="1" smtClean="0"/>
              <a:t>Antrim</a:t>
            </a:r>
            <a:r>
              <a:rPr lang="cs-CZ" dirty="0" smtClean="0"/>
              <a:t> </a:t>
            </a:r>
            <a:r>
              <a:rPr lang="cs-CZ" dirty="0" err="1" smtClean="0"/>
              <a:t>Plateau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Mnoho nížin.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Vodstvo+Podnebí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800" dirty="0" smtClean="0"/>
              <a:t>Nejdelší řekou nejen Irska, ale i Britských ostrovů je 386 km dlouhá řeka Shannon. Na jejím toku jsou tři velká jezera (po proudu): </a:t>
            </a:r>
            <a:r>
              <a:rPr lang="cs-CZ" sz="2800" dirty="0" err="1" smtClean="0"/>
              <a:t>Lough</a:t>
            </a:r>
            <a:r>
              <a:rPr lang="cs-CZ" sz="2800" dirty="0" smtClean="0"/>
              <a:t> Allen, </a:t>
            </a:r>
            <a:r>
              <a:rPr lang="cs-CZ" sz="2800" dirty="0" err="1" smtClean="0"/>
              <a:t>Lough</a:t>
            </a:r>
            <a:r>
              <a:rPr lang="cs-CZ" sz="2800" dirty="0" smtClean="0"/>
              <a:t> </a:t>
            </a:r>
            <a:r>
              <a:rPr lang="cs-CZ" sz="2800" dirty="0" err="1" smtClean="0"/>
              <a:t>Ree</a:t>
            </a:r>
            <a:r>
              <a:rPr lang="cs-CZ" sz="2800" dirty="0" smtClean="0"/>
              <a:t> a </a:t>
            </a:r>
            <a:r>
              <a:rPr lang="cs-CZ" sz="2800" dirty="0" err="1" smtClean="0"/>
              <a:t>Lough</a:t>
            </a:r>
            <a:r>
              <a:rPr lang="cs-CZ" sz="2800" dirty="0" smtClean="0"/>
              <a:t> </a:t>
            </a:r>
            <a:r>
              <a:rPr lang="cs-CZ" sz="2800" dirty="0" err="1" smtClean="0"/>
              <a:t>Derg</a:t>
            </a:r>
            <a:r>
              <a:rPr lang="cs-CZ" sz="2800" dirty="0" smtClean="0"/>
              <a:t>. Největším jezerem ostrova je </a:t>
            </a:r>
            <a:r>
              <a:rPr lang="cs-CZ" sz="2800" dirty="0" err="1" smtClean="0"/>
              <a:t>Lough</a:t>
            </a:r>
            <a:r>
              <a:rPr lang="cs-CZ" sz="2800" dirty="0" smtClean="0"/>
              <a:t> </a:t>
            </a:r>
            <a:r>
              <a:rPr lang="cs-CZ" sz="2800" dirty="0" err="1" smtClean="0"/>
              <a:t>Neagh</a:t>
            </a:r>
            <a:r>
              <a:rPr lang="cs-CZ" sz="2800" dirty="0" smtClean="0"/>
              <a:t> v Severním Irsku. Ostrov si vysloužil přezdívku „ Smaragdový ostrov “ díky bujné vegetaci,která je zde díky mírnému klimatu a častému jemnému dešti.</a:t>
            </a:r>
          </a:p>
          <a:p>
            <a:endParaRPr lang="cs-CZ" sz="2800" dirty="0" smtClean="0"/>
          </a:p>
          <a:p>
            <a:r>
              <a:rPr lang="cs-CZ" sz="2800" dirty="0" smtClean="0"/>
              <a:t>V Irsku panuje mírné teplé oceánické podnebí. V Irsku v roce prší v každých dvou dnech ze tří. Průměrná teplota se v lednu pohybuje okolo 5 °C a v červenci okolo 15 °C.</a:t>
            </a: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Těží se- olovo, zinek, měď, rašelina, stavební materiál, stříbro a zemní plyn. </a:t>
            </a:r>
          </a:p>
          <a:p>
            <a:endParaRPr lang="cs-CZ" dirty="0" smtClean="0"/>
          </a:p>
          <a:p>
            <a:r>
              <a:rPr lang="cs-CZ" dirty="0" smtClean="0"/>
              <a:t>Pěstuje se- pěstování brambor, obilí, zelenina</a:t>
            </a:r>
          </a:p>
          <a:p>
            <a:endParaRPr lang="cs-CZ" dirty="0" smtClean="0"/>
          </a:p>
          <a:p>
            <a:r>
              <a:rPr lang="cs-CZ" dirty="0" smtClean="0"/>
              <a:t>Chová se- ryby, skot, koní, ovcí, ovčí vlna je vyvážena do jiných zemí.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To, že se na ostrově nevyskytují hadi, je vysvětleno legendou. Údajně je měl z ostrova vyhnat svatý Patrik, patron Irska. </a:t>
            </a:r>
          </a:p>
          <a:p>
            <a:r>
              <a:rPr lang="cs-CZ" sz="2800" dirty="0" smtClean="0"/>
              <a:t>V cizině žije více lidí irského původu (desítky milionů) než v samotné zemi. </a:t>
            </a:r>
          </a:p>
          <a:p>
            <a:r>
              <a:rPr lang="cs-CZ" sz="2800" dirty="0" smtClean="0"/>
              <a:t>Na počest svatého Patrika se každoročně 17. března slaví po celém světě Den svatého Patrika</a:t>
            </a: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979712" y="476672"/>
            <a:ext cx="3810000" cy="1162050"/>
          </a:xfrm>
        </p:spPr>
        <p:txBody>
          <a:bodyPr>
            <a:normAutofit/>
          </a:bodyPr>
          <a:lstStyle/>
          <a:p>
            <a:r>
              <a:rPr lang="cs-CZ" sz="4000" dirty="0" err="1" smtClean="0"/>
              <a:t>Lough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 </a:t>
            </a:r>
            <a:r>
              <a:rPr lang="cs-CZ" sz="4000" dirty="0" err="1" smtClean="0"/>
              <a:t>Neagh</a:t>
            </a:r>
            <a:endParaRPr lang="cs-CZ" sz="40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>
          <a:xfrm>
            <a:off x="467544" y="2060848"/>
            <a:ext cx="3810000" cy="698500"/>
          </a:xfrm>
        </p:spPr>
        <p:txBody>
          <a:bodyPr>
            <a:noAutofit/>
          </a:bodyPr>
          <a:lstStyle/>
          <a:p>
            <a:r>
              <a:rPr lang="cs-CZ" sz="2400" b="1" dirty="0" err="1" smtClean="0"/>
              <a:t>Lough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Neagh</a:t>
            </a:r>
            <a:r>
              <a:rPr lang="cs-CZ" sz="2400" b="1" dirty="0" smtClean="0"/>
              <a:t> </a:t>
            </a:r>
            <a:r>
              <a:rPr lang="cs-CZ" sz="2400" dirty="0" smtClean="0"/>
              <a:t>je sladkovodní jezero v Severním Irsku. O rozloze 392 km2 </a:t>
            </a:r>
            <a:r>
              <a:rPr lang="pt-BR" sz="2400" dirty="0" smtClean="0"/>
              <a:t>jedná se o největší jezero na Britských ostrovech</a:t>
            </a:r>
            <a:r>
              <a:rPr lang="cs-CZ" sz="2400" dirty="0" smtClean="0"/>
              <a:t> a řadí se mezi čtyřiceti největších jezer v Evropě.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8641080" y="273051"/>
            <a:ext cx="45719" cy="59606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sp>
        <p:nvSpPr>
          <p:cNvPr id="2" name="Tlačítko akce: Vlastní 1">
            <a:hlinkClick r:id="rId2" highlightClick="1"/>
          </p:cNvPr>
          <p:cNvSpPr/>
          <p:nvPr/>
        </p:nvSpPr>
        <p:spPr>
          <a:xfrm>
            <a:off x="6049864" y="4581128"/>
            <a:ext cx="2338560" cy="104241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Mapa jezera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0760"/>
            <a:ext cx="7056784" cy="1412022"/>
          </a:xfrm>
        </p:spPr>
        <p:txBody>
          <a:bodyPr>
            <a:noAutofit/>
          </a:bodyPr>
          <a:lstStyle/>
          <a:p>
            <a:r>
              <a:rPr lang="cs-CZ" sz="4400" dirty="0" err="1" smtClean="0"/>
              <a:t>Grianan</a:t>
            </a:r>
            <a:r>
              <a:rPr lang="cs-CZ" sz="4400" dirty="0" smtClean="0"/>
              <a:t> z </a:t>
            </a:r>
            <a:r>
              <a:rPr lang="cs-CZ" sz="4400" dirty="0" err="1" smtClean="0"/>
              <a:t>Aileach</a:t>
            </a:r>
            <a:endParaRPr lang="cs-CZ" sz="4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457200" y="1435100"/>
            <a:ext cx="3466728" cy="5018236"/>
          </a:xfrm>
        </p:spPr>
        <p:txBody>
          <a:bodyPr>
            <a:normAutofit/>
          </a:bodyPr>
          <a:lstStyle/>
          <a:p>
            <a:r>
              <a:rPr lang="cs-CZ" sz="2400" b="1" dirty="0" err="1" smtClean="0"/>
              <a:t>Grianan</a:t>
            </a:r>
            <a:r>
              <a:rPr lang="cs-CZ" sz="2400" b="1" dirty="0" smtClean="0"/>
              <a:t> z </a:t>
            </a:r>
            <a:r>
              <a:rPr lang="cs-CZ" sz="2400" b="1" dirty="0" err="1" smtClean="0"/>
              <a:t>Aileach</a:t>
            </a:r>
            <a:r>
              <a:rPr lang="cs-CZ" sz="2400" b="1" dirty="0" smtClean="0"/>
              <a:t> </a:t>
            </a:r>
            <a:r>
              <a:rPr lang="cs-CZ" sz="2400" dirty="0" smtClean="0"/>
              <a:t>je skupina historických památek v hrabství </a:t>
            </a:r>
            <a:r>
              <a:rPr lang="cs-CZ" sz="2400" dirty="0" err="1" smtClean="0"/>
              <a:t>Donegal</a:t>
            </a:r>
            <a:r>
              <a:rPr lang="cs-CZ" sz="2400" dirty="0" smtClean="0"/>
              <a:t>, Irsko postaven na kopci </a:t>
            </a:r>
            <a:r>
              <a:rPr lang="cs-CZ" sz="2400" dirty="0" err="1" smtClean="0"/>
              <a:t>Grianán</a:t>
            </a:r>
            <a:r>
              <a:rPr lang="cs-CZ" sz="2400" dirty="0" smtClean="0"/>
              <a:t>, který je 244 m vysoký. Most </a:t>
            </a:r>
            <a:r>
              <a:rPr lang="cs-CZ" sz="2400" dirty="0" err="1" smtClean="0"/>
              <a:t>writers</a:t>
            </a:r>
            <a:r>
              <a:rPr lang="cs-CZ" sz="2400" dirty="0" smtClean="0"/>
              <a:t>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identified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site</a:t>
            </a:r>
            <a:r>
              <a:rPr lang="cs-CZ" sz="2400" dirty="0" smtClean="0"/>
              <a:t> as </a:t>
            </a:r>
            <a:r>
              <a:rPr lang="cs-CZ" sz="2400" dirty="0" err="1" smtClean="0"/>
              <a:t>being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great</a:t>
            </a:r>
            <a:r>
              <a:rPr lang="cs-CZ" sz="2400" dirty="0" smtClean="0"/>
              <a:t> “</a:t>
            </a:r>
            <a:r>
              <a:rPr lang="cs-CZ" sz="2400" dirty="0" err="1" smtClean="0"/>
              <a:t>royal</a:t>
            </a:r>
            <a:r>
              <a:rPr lang="cs-CZ" sz="2400" dirty="0" smtClean="0"/>
              <a:t> </a:t>
            </a:r>
            <a:r>
              <a:rPr lang="cs-CZ" sz="2400" dirty="0" err="1" smtClean="0"/>
              <a:t>fort</a:t>
            </a:r>
            <a:r>
              <a:rPr lang="cs-CZ" sz="2400" dirty="0" smtClean="0"/>
              <a:t>”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Aileach</a:t>
            </a:r>
            <a:r>
              <a:rPr lang="cs-CZ" sz="2400" dirty="0" smtClean="0"/>
              <a:t>. Většina spisovatelů určily místo jako velký "královské tvrze" v </a:t>
            </a:r>
            <a:r>
              <a:rPr lang="cs-CZ" sz="2400" dirty="0" err="1" smtClean="0"/>
              <a:t>Aileach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 flipV="1">
            <a:off x="8641080" y="227331"/>
            <a:ext cx="45719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sp>
        <p:nvSpPr>
          <p:cNvPr id="7" name="Tlačítko akce: Vlastní 6">
            <a:hlinkClick r:id="rId2" highlightClick="1"/>
          </p:cNvPr>
          <p:cNvSpPr/>
          <p:nvPr/>
        </p:nvSpPr>
        <p:spPr>
          <a:xfrm>
            <a:off x="6505194" y="4365104"/>
            <a:ext cx="1739214" cy="104241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Foto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/>
              <a:t>TONYJEFF:</a:t>
            </a:r>
            <a:r>
              <a:rPr lang="en-US" sz="1600" dirty="0" smtClean="0"/>
              <a:t>Coat of arms of Ireland.svg</a:t>
            </a:r>
            <a:r>
              <a:rPr lang="cs-CZ" sz="1600" b="1" dirty="0" smtClean="0"/>
              <a:t> [online]. 28.7.2011 18:46:23 [cit. 2011-07-27]. Dostupný z WWW: &lt; </a:t>
            </a:r>
            <a:r>
              <a:rPr lang="cs-CZ" sz="1600" dirty="0" smtClean="0">
                <a:hlinkClick r:id="rId2"/>
              </a:rPr>
              <a:t>http://cs.wikipedia.org/wiki/Soubor:Coat_of_arms_of_Ireland.svg</a:t>
            </a:r>
            <a:r>
              <a:rPr lang="cs-CZ" sz="1600" dirty="0" smtClean="0"/>
              <a:t>&gt;.</a:t>
            </a:r>
            <a:endParaRPr lang="en-US" sz="1600" dirty="0" smtClean="0"/>
          </a:p>
          <a:p>
            <a:r>
              <a:rPr lang="cs-CZ" sz="1600" dirty="0" smtClean="0"/>
              <a:t>SAN, </a:t>
            </a:r>
            <a:r>
              <a:rPr lang="cs-CZ" sz="1600" dirty="0" err="1" smtClean="0"/>
              <a:t>Jose</a:t>
            </a:r>
            <a:r>
              <a:rPr lang="cs-CZ" sz="1600" dirty="0" smtClean="0"/>
              <a:t>:</a:t>
            </a:r>
            <a:r>
              <a:rPr lang="cs-CZ" sz="1600" dirty="0" err="1" smtClean="0"/>
              <a:t>Europe</a:t>
            </a:r>
            <a:r>
              <a:rPr lang="cs-CZ" sz="1600" dirty="0" smtClean="0"/>
              <a:t> </a:t>
            </a:r>
            <a:r>
              <a:rPr lang="cs-CZ" sz="1600" dirty="0" err="1" smtClean="0"/>
              <a:t>countries</a:t>
            </a:r>
            <a:r>
              <a:rPr lang="cs-CZ" sz="1600" dirty="0" smtClean="0"/>
              <a:t> map </a:t>
            </a:r>
            <a:r>
              <a:rPr lang="cs-CZ" sz="1600" dirty="0" err="1" smtClean="0"/>
              <a:t>cs.png</a:t>
            </a:r>
            <a:r>
              <a:rPr lang="cs-CZ" sz="1600" dirty="0" smtClean="0"/>
              <a:t> </a:t>
            </a:r>
            <a:r>
              <a:rPr lang="cs-CZ" sz="1600" b="1" dirty="0" smtClean="0"/>
              <a:t>[online]. 28.7.2011 18:49:51 [cit. 2011-07-27]. Dostupný z WWW: &lt; </a:t>
            </a:r>
            <a:r>
              <a:rPr lang="cs-CZ" sz="1600" dirty="0" smtClean="0">
                <a:hlinkClick r:id="rId3"/>
              </a:rPr>
              <a:t>http://cs.wikipedia.org/wiki/Soubor:Europe_countries_map_cs.png</a:t>
            </a:r>
            <a:r>
              <a:rPr lang="cs-CZ" sz="1600" b="1" dirty="0" smtClean="0"/>
              <a:t>&gt;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LIUZZO, David: EU </a:t>
            </a:r>
            <a:r>
              <a:rPr lang="cs-CZ" sz="1600" dirty="0" err="1" smtClean="0"/>
              <a:t>location</a:t>
            </a:r>
            <a:r>
              <a:rPr lang="cs-CZ" sz="1600" dirty="0" smtClean="0"/>
              <a:t> </a:t>
            </a:r>
            <a:r>
              <a:rPr lang="cs-CZ" sz="1600" dirty="0" err="1" smtClean="0"/>
              <a:t>IRL.png</a:t>
            </a:r>
            <a:r>
              <a:rPr lang="cs-CZ" sz="1600" b="1" dirty="0" smtClean="0"/>
              <a:t> [online]. 28.7.2011 18:52:05 [cit. 2011-07-27]. Dostupný z WWW: &lt; </a:t>
            </a:r>
            <a:r>
              <a:rPr lang="cs-CZ" sz="1600" dirty="0" smtClean="0">
                <a:hlinkClick r:id="rId4"/>
              </a:rPr>
              <a:t>http://cs.wikipedia.org/wiki/Soubor:EU_location_IRL.png</a:t>
            </a:r>
            <a:r>
              <a:rPr lang="cs-CZ" sz="1600" dirty="0" smtClean="0"/>
              <a:t>&gt;.</a:t>
            </a:r>
          </a:p>
          <a:p>
            <a:endParaRPr lang="cs-CZ" sz="1600" dirty="0" smtClean="0"/>
          </a:p>
          <a:p>
            <a:endParaRPr lang="cs-CZ" sz="1600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dirty="0" smtClean="0">
                <a:hlinkClick r:id="rId2"/>
              </a:rPr>
              <a:t>http://cs.tixik.com/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endParaRPr lang="cs-CZ" dirty="0" smtClean="0">
              <a:hlinkClick r:id="rId3"/>
            </a:endParaRPr>
          </a:p>
          <a:p>
            <a:pPr>
              <a:defRPr/>
            </a:pP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google.cz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4"/>
              </a:rPr>
              <a:t>http://cs.wikipedia.org/wiki/Hlavn%C3%AD_strana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zemepis.com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6"/>
              </a:rPr>
              <a:t>http://referaty.cz/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91</TotalTime>
  <Words>448</Words>
  <Application>Microsoft Office PowerPoint</Application>
  <PresentationFormat>Předvádění na obrazovce (4:3)</PresentationFormat>
  <Paragraphs>57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Slunovrat</vt:lpstr>
      <vt:lpstr>Irsko</vt:lpstr>
      <vt:lpstr>IRSKO</vt:lpstr>
      <vt:lpstr>Znak</vt:lpstr>
      <vt:lpstr>Prezentace aplikace PowerPoint</vt:lpstr>
      <vt:lpstr>Prezentace aplikace PowerPoint</vt:lpstr>
      <vt:lpstr>Základní informace</vt:lpstr>
      <vt:lpstr>DUBLIN</vt:lpstr>
      <vt:lpstr>Povrch</vt:lpstr>
      <vt:lpstr>Vodstvo+Podnebí</vt:lpstr>
      <vt:lpstr>Hospodářství</vt:lpstr>
      <vt:lpstr>Zajímavosti</vt:lpstr>
      <vt:lpstr>Lough    Neagh</vt:lpstr>
      <vt:lpstr>Grianan z Aileach</vt:lpstr>
      <vt:lpstr>Citace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IRSKO</dc:title>
  <dc:creator>Lucky</dc:creator>
  <cp:lastModifiedBy>123P</cp:lastModifiedBy>
  <cp:revision>18</cp:revision>
  <dcterms:modified xsi:type="dcterms:W3CDTF">2012-01-26T11:29:16Z</dcterms:modified>
</cp:coreProperties>
</file>