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306B38-C30C-454A-BA39-1D0EF620CE94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7DBB1-73E7-463C-B442-84BE3E310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ugarwall.jpg" TargetMode="External"/><Relationship Id="rId2" Type="http://schemas.openxmlformats.org/officeDocument/2006/relationships/hyperlink" Target="http://commons.wikimedia.org/wiki/File:Yao_Wem-Chih's_pictu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image" Target="../media/image1.png"/><Relationship Id="rId4" Type="http://schemas.openxmlformats.org/officeDocument/2006/relationships/hyperlink" Target="http://commons.wikimedia.org/wiki/File:Black_Chuck_Taylor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666113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Oblečení, móda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Menswear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womenswear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winter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clothes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summer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clothes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accessories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Clothes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fashion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VY_22_INOVACE_01_2</a:t>
            </a:r>
            <a:r>
              <a:rPr lang="cs-CZ" sz="2400" b="1" dirty="0"/>
              <a:t>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Clothes and fashion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844824"/>
            <a:ext cx="8507288" cy="4281339"/>
          </a:xfrm>
        </p:spPr>
        <p:txBody>
          <a:bodyPr/>
          <a:lstStyle/>
          <a:p>
            <a:r>
              <a:rPr lang="en-GB" sz="2800" b="1" dirty="0" smtClean="0"/>
              <a:t>Fashion</a:t>
            </a:r>
            <a:r>
              <a:rPr lang="en-GB" sz="2800" dirty="0" smtClean="0"/>
              <a:t> is a way to express ourselves.</a:t>
            </a:r>
          </a:p>
          <a:p>
            <a:r>
              <a:rPr lang="en-GB" sz="2800" dirty="0" smtClean="0"/>
              <a:t>Each person has her or his own style.</a:t>
            </a:r>
          </a:p>
          <a:p>
            <a:r>
              <a:rPr lang="en-GB" sz="2800" dirty="0" smtClean="0"/>
              <a:t>People dress according to their taste, mood and character.</a:t>
            </a:r>
          </a:p>
          <a:p>
            <a:r>
              <a:rPr lang="en-GB" sz="2800" dirty="0" smtClean="0"/>
              <a:t>We can look smart, casual or scruffy.</a:t>
            </a:r>
          </a:p>
          <a:p>
            <a:r>
              <a:rPr lang="en-GB" sz="2800" dirty="0" smtClean="0"/>
              <a:t>Fashion has changed a lot throughout the time.</a:t>
            </a:r>
          </a:p>
          <a:p>
            <a:r>
              <a:rPr lang="en-GB" sz="2800" dirty="0" smtClean="0"/>
              <a:t>We distinguish</a:t>
            </a:r>
            <a:r>
              <a:rPr lang="en-GB" sz="2800" b="1" dirty="0" smtClean="0"/>
              <a:t> menswear </a:t>
            </a:r>
            <a:r>
              <a:rPr lang="en-GB" sz="2800" dirty="0" smtClean="0"/>
              <a:t>and </a:t>
            </a:r>
            <a:r>
              <a:rPr lang="en-GB" sz="2800" b="1" dirty="0" smtClean="0"/>
              <a:t>women</a:t>
            </a:r>
            <a:r>
              <a:rPr lang="cs-CZ" sz="2800" b="1" dirty="0" smtClean="0"/>
              <a:t>s</a:t>
            </a:r>
            <a:r>
              <a:rPr lang="en-GB" sz="2800" b="1" dirty="0" smtClean="0"/>
              <a:t>wear</a:t>
            </a:r>
            <a:r>
              <a:rPr lang="en-GB" sz="2800" dirty="0" smtClean="0"/>
              <a:t>.</a:t>
            </a:r>
          </a:p>
          <a:p>
            <a:endParaRPr lang="cs-CZ" dirty="0" smtClean="0"/>
          </a:p>
          <a:p>
            <a:endParaRPr lang="en-US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Menswear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76872"/>
            <a:ext cx="8435280" cy="384929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Suit</a:t>
            </a:r>
          </a:p>
          <a:p>
            <a:r>
              <a:rPr lang="en-GB" sz="2800" b="1" dirty="0" smtClean="0"/>
              <a:t>Shirt</a:t>
            </a:r>
          </a:p>
          <a:p>
            <a:r>
              <a:rPr lang="en-GB" sz="2800" b="1" dirty="0" smtClean="0"/>
              <a:t>Trousers</a:t>
            </a:r>
          </a:p>
          <a:p>
            <a:r>
              <a:rPr lang="en-GB" sz="2800" b="1" dirty="0" smtClean="0"/>
              <a:t>Tie</a:t>
            </a:r>
          </a:p>
          <a:p>
            <a:r>
              <a:rPr lang="en-GB" sz="2800" b="1" dirty="0" smtClean="0"/>
              <a:t>Sweatshirt</a:t>
            </a: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3" descr="D:\565px-Yao_Wem-Chih's_pictur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636608"/>
            <a:ext cx="3960440" cy="419770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Jacket</a:t>
            </a:r>
          </a:p>
          <a:p>
            <a:r>
              <a:rPr lang="en-GB" sz="2800" b="1" dirty="0" smtClean="0"/>
              <a:t>Jeans</a:t>
            </a:r>
          </a:p>
          <a:p>
            <a:r>
              <a:rPr lang="en-GB" sz="2800" b="1" dirty="0" smtClean="0"/>
              <a:t>T-shirt</a:t>
            </a:r>
          </a:p>
          <a:p>
            <a:r>
              <a:rPr lang="en-GB" sz="2800" b="1" dirty="0" smtClean="0"/>
              <a:t>Jumper</a:t>
            </a:r>
          </a:p>
          <a:p>
            <a:r>
              <a:rPr lang="en-GB" sz="2800" b="1" dirty="0" smtClean="0"/>
              <a:t>Underwear</a:t>
            </a:r>
          </a:p>
          <a:p>
            <a:r>
              <a:rPr lang="en-GB" sz="2800" b="1" dirty="0" smtClean="0"/>
              <a:t>Cap</a:t>
            </a:r>
          </a:p>
          <a:p>
            <a:endParaRPr lang="cs-CZ" dirty="0" smtClean="0"/>
          </a:p>
          <a:p>
            <a:endParaRPr lang="en-US" dirty="0"/>
          </a:p>
        </p:txBody>
      </p:sp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750px-Sugarwal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196752"/>
            <a:ext cx="5832648" cy="4666119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Women</a:t>
            </a:r>
            <a:r>
              <a:rPr lang="cs-CZ" sz="3200" b="1" dirty="0" smtClean="0"/>
              <a:t>s</a:t>
            </a:r>
            <a:r>
              <a:rPr lang="en-GB" sz="3200" b="1" dirty="0" smtClean="0"/>
              <a:t>wear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76872"/>
            <a:ext cx="8363272" cy="3849291"/>
          </a:xfrm>
        </p:spPr>
        <p:txBody>
          <a:bodyPr/>
          <a:lstStyle/>
          <a:p>
            <a:r>
              <a:rPr lang="en-GB" sz="2800" b="1" dirty="0" smtClean="0"/>
              <a:t>Dress</a:t>
            </a:r>
          </a:p>
          <a:p>
            <a:r>
              <a:rPr lang="en-GB" sz="2800" b="1" dirty="0" smtClean="0"/>
              <a:t>Skirt</a:t>
            </a:r>
            <a:r>
              <a:rPr lang="en-GB" sz="2800" dirty="0" smtClean="0"/>
              <a:t> (long, short)</a:t>
            </a:r>
          </a:p>
          <a:p>
            <a:r>
              <a:rPr lang="en-GB" sz="2800" b="1" dirty="0" smtClean="0"/>
              <a:t>Blouse/top</a:t>
            </a:r>
          </a:p>
          <a:p>
            <a:endParaRPr lang="cs-CZ" dirty="0" smtClean="0"/>
          </a:p>
          <a:p>
            <a:endParaRPr lang="en-US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600px-A-line_skirt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484784"/>
            <a:ext cx="4464496" cy="4464496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Winter </a:t>
            </a:r>
            <a:r>
              <a:rPr lang="cs-CZ" sz="3200" b="1" dirty="0" err="1" smtClean="0"/>
              <a:t>and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summer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clothes</a:t>
            </a:r>
            <a:endParaRPr lang="en-US" sz="32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4029844" cy="72008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Winter </a:t>
            </a:r>
            <a:r>
              <a:rPr lang="cs-CZ" sz="2800" dirty="0" err="1" smtClean="0"/>
              <a:t>clothes</a:t>
            </a:r>
            <a:endParaRPr lang="en-US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2060848"/>
            <a:ext cx="4173860" cy="4065314"/>
          </a:xfrm>
        </p:spPr>
        <p:txBody>
          <a:bodyPr/>
          <a:lstStyle/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need</a:t>
            </a:r>
            <a:r>
              <a:rPr lang="cs-CZ" sz="2800" dirty="0" smtClean="0"/>
              <a:t> to </a:t>
            </a:r>
            <a:r>
              <a:rPr lang="cs-CZ" sz="2800" dirty="0" err="1" smtClean="0"/>
              <a:t>protect</a:t>
            </a:r>
            <a:r>
              <a:rPr lang="cs-CZ" sz="2800" dirty="0" smtClean="0"/>
              <a:t> </a:t>
            </a:r>
            <a:r>
              <a:rPr lang="cs-CZ" sz="2800" dirty="0" err="1" smtClean="0"/>
              <a:t>ourselves</a:t>
            </a:r>
            <a:r>
              <a:rPr lang="cs-CZ" sz="2800" dirty="0" smtClean="0"/>
              <a:t> </a:t>
            </a:r>
            <a:r>
              <a:rPr lang="cs-CZ" sz="2800" dirty="0" err="1" smtClean="0"/>
              <a:t>against</a:t>
            </a:r>
            <a:r>
              <a:rPr lang="cs-CZ" sz="2800" dirty="0" smtClean="0"/>
              <a:t> </a:t>
            </a:r>
            <a:r>
              <a:rPr lang="cs-CZ" sz="2800" dirty="0" err="1" smtClean="0"/>
              <a:t>cold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Gloves</a:t>
            </a:r>
            <a:endParaRPr lang="cs-CZ" sz="2800" dirty="0" smtClean="0"/>
          </a:p>
          <a:p>
            <a:r>
              <a:rPr lang="cs-CZ" sz="2800" dirty="0" err="1" smtClean="0"/>
              <a:t>Scarf</a:t>
            </a:r>
            <a:endParaRPr lang="cs-CZ" sz="2800" dirty="0" smtClean="0"/>
          </a:p>
          <a:p>
            <a:endParaRPr lang="en-US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597743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Summer</a:t>
            </a:r>
            <a:r>
              <a:rPr lang="cs-CZ" sz="2800" dirty="0" smtClean="0"/>
              <a:t> </a:t>
            </a:r>
            <a:r>
              <a:rPr lang="cs-CZ" sz="2800" dirty="0" err="1" smtClean="0"/>
              <a:t>clothes</a:t>
            </a:r>
            <a:endParaRPr lang="en-US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283968" y="2060848"/>
            <a:ext cx="4402833" cy="4065315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wear</a:t>
            </a:r>
            <a:r>
              <a:rPr lang="cs-CZ" sz="2800" dirty="0" smtClean="0"/>
              <a:t> </a:t>
            </a:r>
            <a:r>
              <a:rPr lang="cs-CZ" sz="2800" dirty="0" err="1" smtClean="0"/>
              <a:t>less</a:t>
            </a:r>
            <a:r>
              <a:rPr lang="cs-CZ" sz="2800" dirty="0" smtClean="0"/>
              <a:t> </a:t>
            </a:r>
            <a:r>
              <a:rPr lang="cs-CZ" sz="2800" dirty="0" err="1" smtClean="0"/>
              <a:t>clothes</a:t>
            </a:r>
            <a:r>
              <a:rPr lang="cs-CZ" sz="2800" dirty="0" smtClean="0"/>
              <a:t>, </a:t>
            </a:r>
            <a:r>
              <a:rPr lang="cs-CZ" sz="2800" dirty="0" err="1" smtClean="0"/>
              <a:t>lighter</a:t>
            </a:r>
            <a:r>
              <a:rPr lang="cs-CZ" sz="2800" dirty="0" smtClean="0"/>
              <a:t> </a:t>
            </a:r>
            <a:r>
              <a:rPr lang="cs-CZ" sz="2800" dirty="0" err="1" smtClean="0"/>
              <a:t>materials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brighter</a:t>
            </a:r>
            <a:r>
              <a:rPr lang="cs-CZ" sz="2800" dirty="0" smtClean="0"/>
              <a:t> </a:t>
            </a:r>
            <a:r>
              <a:rPr lang="cs-CZ" sz="2800" dirty="0" err="1" smtClean="0"/>
              <a:t>colours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Swimming</a:t>
            </a:r>
            <a:r>
              <a:rPr lang="cs-CZ" sz="2800" dirty="0" smtClean="0"/>
              <a:t> </a:t>
            </a:r>
            <a:r>
              <a:rPr lang="cs-CZ" sz="2800" dirty="0" err="1" smtClean="0"/>
              <a:t>trunks</a:t>
            </a:r>
            <a:endParaRPr lang="cs-CZ" sz="2800" dirty="0" smtClean="0"/>
          </a:p>
          <a:p>
            <a:r>
              <a:rPr lang="cs-CZ" sz="2800" dirty="0" err="1" smtClean="0"/>
              <a:t>Swimming</a:t>
            </a:r>
            <a:r>
              <a:rPr lang="cs-CZ" sz="2800" dirty="0" smtClean="0"/>
              <a:t> </a:t>
            </a:r>
            <a:r>
              <a:rPr lang="cs-CZ" sz="2800" dirty="0" err="1" smtClean="0"/>
              <a:t>costume</a:t>
            </a:r>
            <a:endParaRPr lang="en-US" sz="2800" dirty="0"/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600px-Well-clothed_bab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3397252"/>
            <a:ext cx="2448272" cy="244827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Shoes</a:t>
            </a:r>
            <a:endParaRPr lang="en-US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772816"/>
            <a:ext cx="8219256" cy="4353347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Boots</a:t>
            </a:r>
          </a:p>
          <a:p>
            <a:r>
              <a:rPr lang="en-GB" sz="2800" b="1" dirty="0" smtClean="0"/>
              <a:t>Sneakers</a:t>
            </a:r>
          </a:p>
          <a:p>
            <a:r>
              <a:rPr lang="en-GB" sz="2800" b="1" dirty="0" err="1" smtClean="0"/>
              <a:t>Stilletos</a:t>
            </a:r>
            <a:endParaRPr lang="en-GB" sz="2800" b="1" dirty="0" smtClean="0"/>
          </a:p>
          <a:p>
            <a:r>
              <a:rPr lang="en-GB" sz="2800" b="1" dirty="0" smtClean="0"/>
              <a:t>Sandals</a:t>
            </a:r>
          </a:p>
          <a:p>
            <a:r>
              <a:rPr lang="en-GB" sz="2800" b="1" dirty="0" smtClean="0"/>
              <a:t>Slippers</a:t>
            </a:r>
          </a:p>
          <a:p>
            <a:r>
              <a:rPr lang="en-GB" sz="2800" b="1" dirty="0" smtClean="0"/>
              <a:t>Socks</a:t>
            </a:r>
            <a:endParaRPr lang="en-GB" sz="2800" b="1" dirty="0"/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D:\800px-Black_Chuck_Taylor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7" y="1556792"/>
            <a:ext cx="6317633" cy="421702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Accessories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91264" cy="4752528"/>
          </a:xfrm>
        </p:spPr>
        <p:txBody>
          <a:bodyPr>
            <a:normAutofit fontScale="85000" lnSpcReduction="20000"/>
          </a:bodyPr>
          <a:lstStyle/>
          <a:p>
            <a:r>
              <a:rPr lang="en-GB" sz="3300" b="1" dirty="0" smtClean="0"/>
              <a:t>Belt</a:t>
            </a:r>
          </a:p>
          <a:p>
            <a:r>
              <a:rPr lang="en-GB" sz="3300" b="1" dirty="0" smtClean="0"/>
              <a:t>Handbag</a:t>
            </a:r>
          </a:p>
          <a:p>
            <a:r>
              <a:rPr lang="en-GB" sz="3300" b="1" dirty="0" smtClean="0"/>
              <a:t>Hat</a:t>
            </a:r>
          </a:p>
          <a:p>
            <a:r>
              <a:rPr lang="en-GB" sz="3300" b="1" dirty="0" smtClean="0"/>
              <a:t>Jewellery</a:t>
            </a:r>
          </a:p>
          <a:p>
            <a:r>
              <a:rPr lang="en-GB" sz="3300" b="1" dirty="0" smtClean="0"/>
              <a:t>Earrings</a:t>
            </a:r>
          </a:p>
          <a:p>
            <a:r>
              <a:rPr lang="en-GB" sz="3300" b="1" dirty="0" smtClean="0"/>
              <a:t>Ring</a:t>
            </a:r>
          </a:p>
          <a:p>
            <a:r>
              <a:rPr lang="en-GB" sz="3300" b="1" dirty="0" smtClean="0"/>
              <a:t>Bracelet</a:t>
            </a:r>
          </a:p>
          <a:p>
            <a:r>
              <a:rPr lang="en-GB" sz="3300" b="1" dirty="0" smtClean="0"/>
              <a:t>Necklace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en-US" dirty="0"/>
          </a:p>
        </p:txBody>
      </p:sp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800px-Black_Chuck_Taylor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1628800"/>
            <a:ext cx="6383075" cy="421525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are you wearing at the moment?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What´s your favourite clothes?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Name five pieces of </a:t>
            </a:r>
            <a:r>
              <a:rPr lang="en-GB" sz="2800" dirty="0" err="1" smtClean="0"/>
              <a:t>meswear</a:t>
            </a:r>
            <a:r>
              <a:rPr lang="en-GB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Name five pieces of </a:t>
            </a:r>
            <a:r>
              <a:rPr lang="en-GB" sz="2800" dirty="0" err="1" smtClean="0"/>
              <a:t>womenswear</a:t>
            </a:r>
            <a:r>
              <a:rPr lang="en-GB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Name some winter clothes.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Name some summer clothes.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kinds of shoes do you know?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kinds of accessories do you know?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 descr="D:\Black_pug_in_cow_costum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060848"/>
            <a:ext cx="2304256" cy="307234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US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857403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2"/>
              </a:rPr>
              <a:t>http://commons.wikimedia.org/wiki/File:Yao_Wem-Chih%27s_picture.jpg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3"/>
              </a:rPr>
              <a:t>http://commons.wikimedia.org/wiki/File:Sugarwall.jpg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http://commons.wikimedia.org/wiki/File:A-line_skirts.jpg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http://commons.wikimedia.org/wiki/File:Well-clothed_baby.jpg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4"/>
              </a:rPr>
              <a:t>http://commons.wikimedia.org/wiki/File:Black_Chuck_Taylors.jpg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http://commons.wikimedia.org/wiki/File:Gitane_en_p%C3%A9lerinage_aux_Saintes-Maries-de-la-Mer_02.jpg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http://commons.wikimedia.org/wiki/File:Black_pug_in_cow_costume.jpg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en-US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462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Clothes and fashion</vt:lpstr>
      <vt:lpstr>Menswear</vt:lpstr>
      <vt:lpstr>Prezentace aplikace PowerPoint</vt:lpstr>
      <vt:lpstr>Womenswear</vt:lpstr>
      <vt:lpstr>Winter and summer clothes</vt:lpstr>
      <vt:lpstr>Shoes</vt:lpstr>
      <vt:lpstr>Accessories</vt:lpstr>
      <vt:lpstr>Questions</vt:lpstr>
      <vt:lpstr>Sources: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 and fashion</dc:title>
  <dc:creator>popper</dc:creator>
  <cp:lastModifiedBy>Daniela Popperová, Mgr.</cp:lastModifiedBy>
  <cp:revision>63</cp:revision>
  <dcterms:created xsi:type="dcterms:W3CDTF">2012-11-25T14:18:38Z</dcterms:created>
  <dcterms:modified xsi:type="dcterms:W3CDTF">2013-06-04T08:23:06Z</dcterms:modified>
</cp:coreProperties>
</file>