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44FA61-1A1F-49EA-BFCC-C10C1C1D714E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C9070-D9B9-400A-A49D-8532C7F9B6C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chool_pencil_cases.jpg" TargetMode="External"/><Relationship Id="rId2" Type="http://schemas.openxmlformats.org/officeDocument/2006/relationships/hyperlink" Target="http://commons.wikimedia.org/wiki/File:Portree_High_School_canteen_-_geograph.org.uk_-_97798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5308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Vzdělávání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Types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people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places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subjects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objects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pracovního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Education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/>
              <a:t>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Education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 smtClean="0"/>
              <a:t>Age of 3 – </a:t>
            </a:r>
            <a:r>
              <a:rPr lang="en-GB" sz="3000" b="1" dirty="0" smtClean="0"/>
              <a:t>nursery school</a:t>
            </a:r>
          </a:p>
          <a:p>
            <a:r>
              <a:rPr lang="en-GB" sz="3000" dirty="0" smtClean="0"/>
              <a:t>Age of 6 – </a:t>
            </a:r>
            <a:r>
              <a:rPr lang="en-GB" sz="3000" b="1" dirty="0" smtClean="0"/>
              <a:t>primary school</a:t>
            </a:r>
          </a:p>
          <a:p>
            <a:r>
              <a:rPr lang="en-GB" sz="3000" dirty="0" smtClean="0"/>
              <a:t>School attendance is compulsory </a:t>
            </a:r>
            <a:r>
              <a:rPr lang="en-GB" sz="3000" b="1" dirty="0" smtClean="0"/>
              <a:t>from the age of six to fifteen</a:t>
            </a:r>
            <a:r>
              <a:rPr lang="en-GB" sz="3000" dirty="0" smtClean="0"/>
              <a:t>.</a:t>
            </a:r>
          </a:p>
          <a:p>
            <a:r>
              <a:rPr lang="en-GB" sz="3000" b="1" dirty="0" smtClean="0"/>
              <a:t>Secondary school </a:t>
            </a:r>
            <a:r>
              <a:rPr lang="en-GB" sz="3000" dirty="0" smtClean="0"/>
              <a:t>– lasts 3- 4years</a:t>
            </a:r>
          </a:p>
          <a:p>
            <a:r>
              <a:rPr lang="en-GB" sz="3000" b="1" dirty="0" smtClean="0"/>
              <a:t>University</a:t>
            </a:r>
          </a:p>
          <a:p>
            <a:r>
              <a:rPr lang="en-GB" sz="3000" dirty="0" smtClean="0"/>
              <a:t>The most well-known university is Charles University in Prague founded in the late 1340s.</a:t>
            </a:r>
          </a:p>
          <a:p>
            <a:endParaRPr lang="en-US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Types of school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425355"/>
          </a:xfrm>
        </p:spPr>
        <p:txBody>
          <a:bodyPr/>
          <a:lstStyle/>
          <a:p>
            <a:r>
              <a:rPr lang="en-GB" sz="2800" b="1" dirty="0" smtClean="0"/>
              <a:t>Kindergarten, nursery</a:t>
            </a:r>
          </a:p>
          <a:p>
            <a:r>
              <a:rPr lang="en-GB" sz="2800" b="1" dirty="0" smtClean="0"/>
              <a:t>Primary/elementary school</a:t>
            </a:r>
          </a:p>
          <a:p>
            <a:r>
              <a:rPr lang="en-GB" sz="2800" b="1" dirty="0" smtClean="0"/>
              <a:t>Secondary/high school</a:t>
            </a:r>
          </a:p>
          <a:p>
            <a:r>
              <a:rPr lang="en-GB" sz="2800" b="1" dirty="0" smtClean="0"/>
              <a:t>University</a:t>
            </a:r>
          </a:p>
          <a:p>
            <a:r>
              <a:rPr lang="en-GB" sz="2800" b="1" dirty="0" smtClean="0"/>
              <a:t>College</a:t>
            </a:r>
          </a:p>
          <a:p>
            <a:endParaRPr lang="en-US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800px-ClareCollegeAndKingsChape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780928"/>
            <a:ext cx="4743783" cy="312496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People in a school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1" dirty="0" smtClean="0"/>
              <a:t>Pupil</a:t>
            </a:r>
          </a:p>
          <a:p>
            <a:r>
              <a:rPr lang="en-GB" sz="2800" b="1" dirty="0" smtClean="0"/>
              <a:t>Student</a:t>
            </a:r>
          </a:p>
          <a:p>
            <a:r>
              <a:rPr lang="en-GB" sz="2800" b="1" dirty="0" smtClean="0"/>
              <a:t>Classmate</a:t>
            </a:r>
          </a:p>
          <a:p>
            <a:r>
              <a:rPr lang="en-GB" sz="2800" b="1" dirty="0" smtClean="0"/>
              <a:t>Teacher</a:t>
            </a:r>
          </a:p>
          <a:p>
            <a:r>
              <a:rPr lang="en-GB" sz="2800" b="1" dirty="0" smtClean="0"/>
              <a:t>Form teacher</a:t>
            </a:r>
          </a:p>
          <a:p>
            <a:r>
              <a:rPr lang="en-GB" sz="2800" b="1" dirty="0" smtClean="0"/>
              <a:t>Deputy head</a:t>
            </a:r>
            <a:endParaRPr lang="cs-CZ" sz="2800" b="1" dirty="0" smtClean="0"/>
          </a:p>
          <a:p>
            <a:pPr>
              <a:buNone/>
            </a:pPr>
            <a:endParaRPr lang="en-GB" sz="2800" b="1" dirty="0" smtClean="0"/>
          </a:p>
          <a:p>
            <a:r>
              <a:rPr lang="en-GB" sz="2800" b="1" dirty="0" smtClean="0"/>
              <a:t>Head teacher</a:t>
            </a:r>
            <a:endParaRPr lang="cs-CZ" sz="2800" b="1" dirty="0" smtClean="0"/>
          </a:p>
          <a:p>
            <a:r>
              <a:rPr lang="cs-CZ" sz="2800" b="1" dirty="0" smtClean="0"/>
              <a:t>H</a:t>
            </a:r>
            <a:r>
              <a:rPr lang="en-GB" sz="2800" b="1" dirty="0" err="1" smtClean="0"/>
              <a:t>eadmaster</a:t>
            </a:r>
            <a:r>
              <a:rPr lang="en-GB" sz="2800" b="1" dirty="0" smtClean="0"/>
              <a:t>, headmistress</a:t>
            </a:r>
          </a:p>
          <a:p>
            <a:r>
              <a:rPr lang="en-GB" sz="2800" b="1" dirty="0" smtClean="0"/>
              <a:t>Teaching staff</a:t>
            </a:r>
          </a:p>
          <a:p>
            <a:endParaRPr lang="en-US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Girls_in_School_Uniform_-_Near_Pinar_del_Rio_-_Cub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1" y="1628800"/>
            <a:ext cx="4584509" cy="3438382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School subjects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Czech language, foreign languages</a:t>
            </a:r>
          </a:p>
          <a:p>
            <a:r>
              <a:rPr lang="en-GB" sz="2800" u="sng" dirty="0" smtClean="0"/>
              <a:t>Science</a:t>
            </a:r>
            <a:r>
              <a:rPr lang="en-GB" sz="2800" dirty="0" smtClean="0"/>
              <a:t>:</a:t>
            </a:r>
            <a:r>
              <a:rPr lang="cs-CZ" sz="2800" dirty="0" smtClean="0"/>
              <a:t> </a:t>
            </a:r>
            <a:r>
              <a:rPr lang="en-GB" sz="2800" b="1" dirty="0" smtClean="0"/>
              <a:t>Biology, Chemistry, Physics</a:t>
            </a:r>
          </a:p>
          <a:p>
            <a:r>
              <a:rPr lang="en-GB" sz="2800" b="1" dirty="0" smtClean="0"/>
              <a:t>PE (Physical Education)</a:t>
            </a: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Nikita0134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140968"/>
            <a:ext cx="4248472" cy="2819411"/>
          </a:xfrm>
          <a:prstGeom prst="rect">
            <a:avLst/>
          </a:prstGeom>
          <a:noFill/>
        </p:spPr>
      </p:pic>
      <p:pic>
        <p:nvPicPr>
          <p:cNvPr id="3075" name="Picture 3" descr="D:\800px-OlahragaSMATrinita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140968"/>
            <a:ext cx="3770610" cy="282795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363272" cy="456937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ICT ( Information and Communication Technology)</a:t>
            </a:r>
          </a:p>
          <a:p>
            <a:r>
              <a:rPr lang="en-GB" sz="2800" b="1" dirty="0" smtClean="0"/>
              <a:t>Geography</a:t>
            </a:r>
          </a:p>
          <a:p>
            <a:r>
              <a:rPr lang="en-GB" sz="2800" b="1" dirty="0" smtClean="0"/>
              <a:t>History</a:t>
            </a:r>
          </a:p>
          <a:p>
            <a:r>
              <a:rPr lang="en-GB" sz="2800" b="1" dirty="0" smtClean="0"/>
              <a:t>Music</a:t>
            </a:r>
          </a:p>
          <a:p>
            <a:r>
              <a:rPr lang="en-GB" sz="2800" b="1" dirty="0" smtClean="0"/>
              <a:t>Art</a:t>
            </a:r>
          </a:p>
          <a:p>
            <a:r>
              <a:rPr lang="en-GB" sz="2800" b="1" dirty="0" smtClean="0"/>
              <a:t>Mathematics/ Maths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ICT_FUOY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492896"/>
            <a:ext cx="4824536" cy="3276511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Places in a school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b="1" dirty="0" smtClean="0"/>
              <a:t>School canteen</a:t>
            </a:r>
          </a:p>
          <a:p>
            <a:r>
              <a:rPr lang="en-GB" sz="3000" b="1" dirty="0" smtClean="0"/>
              <a:t>Classroom</a:t>
            </a:r>
          </a:p>
          <a:p>
            <a:r>
              <a:rPr lang="en-GB" sz="3000" b="1" dirty="0" smtClean="0"/>
              <a:t>Computer room</a:t>
            </a:r>
          </a:p>
          <a:p>
            <a:r>
              <a:rPr lang="en-GB" sz="3000" b="1" dirty="0" smtClean="0"/>
              <a:t>Gym</a:t>
            </a:r>
          </a:p>
          <a:p>
            <a:r>
              <a:rPr lang="en-GB" sz="3000" b="1" dirty="0" smtClean="0"/>
              <a:t>Laboratory</a:t>
            </a:r>
          </a:p>
          <a:p>
            <a:r>
              <a:rPr lang="en-GB" sz="3000" b="1" dirty="0" smtClean="0"/>
              <a:t>Library</a:t>
            </a:r>
          </a:p>
          <a:p>
            <a:r>
              <a:rPr lang="en-GB" sz="3000" b="1" dirty="0" smtClean="0"/>
              <a:t>Playground</a:t>
            </a:r>
          </a:p>
          <a:p>
            <a:r>
              <a:rPr lang="en-GB" sz="3000" b="1" dirty="0" smtClean="0"/>
              <a:t>Staffroom</a:t>
            </a:r>
          </a:p>
          <a:p>
            <a:r>
              <a:rPr lang="en-GB" sz="3000" b="1" dirty="0" smtClean="0"/>
              <a:t>Office</a:t>
            </a:r>
          </a:p>
          <a:p>
            <a:pPr>
              <a:buNone/>
            </a:pPr>
            <a:endParaRPr lang="en-US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Portree_High_School_canteen_-_geograph_org_uk_-_97798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700808"/>
            <a:ext cx="5459446" cy="409458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School objects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Board</a:t>
            </a:r>
            <a:r>
              <a:rPr lang="en-GB" sz="2800" dirty="0" smtClean="0"/>
              <a:t> (black, white)</a:t>
            </a:r>
          </a:p>
          <a:p>
            <a:r>
              <a:rPr lang="en-GB" sz="2800" b="1" dirty="0" smtClean="0"/>
              <a:t>Chalk</a:t>
            </a:r>
          </a:p>
          <a:p>
            <a:r>
              <a:rPr lang="en-GB" sz="2800" b="1" dirty="0" smtClean="0"/>
              <a:t>Exercise book</a:t>
            </a:r>
          </a:p>
          <a:p>
            <a:r>
              <a:rPr lang="en-GB" sz="2800" b="1" dirty="0" smtClean="0"/>
              <a:t>Textbook</a:t>
            </a:r>
            <a:r>
              <a:rPr lang="en-GB" sz="2800" dirty="0" smtClean="0"/>
              <a:t>/</a:t>
            </a:r>
            <a:r>
              <a:rPr lang="en-GB" sz="2800" dirty="0" err="1" smtClean="0"/>
              <a:t>coursebook</a:t>
            </a:r>
            <a:endParaRPr lang="en-GB" sz="2800" dirty="0" smtClean="0"/>
          </a:p>
          <a:p>
            <a:r>
              <a:rPr lang="en-GB" sz="2800" b="1" dirty="0" smtClean="0"/>
              <a:t>Pencil case</a:t>
            </a:r>
          </a:p>
          <a:p>
            <a:r>
              <a:rPr lang="en-GB" sz="2800" b="1" dirty="0" smtClean="0"/>
              <a:t>Ruler</a:t>
            </a:r>
          </a:p>
          <a:p>
            <a:r>
              <a:rPr lang="en-GB" sz="2800" b="1" dirty="0" smtClean="0"/>
              <a:t>Rubber</a:t>
            </a:r>
          </a:p>
          <a:p>
            <a:r>
              <a:rPr lang="en-GB" sz="2800" b="1" dirty="0" smtClean="0"/>
              <a:t>Locker</a:t>
            </a:r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708px-School_pencil_cas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700808"/>
            <a:ext cx="4859796" cy="4118471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Complete the sentences with names of school objects.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wipe the b………, please?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We are using a new English t………………..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 have got several pens in my p………. c……….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My PE kit is in my l……………..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 need to erase something with r…………..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Did you go to nursery?</a:t>
            </a:r>
          </a:p>
          <a:p>
            <a:r>
              <a:rPr lang="en-GB" sz="2800" dirty="0" smtClean="0"/>
              <a:t>Which primary school did you attend?</a:t>
            </a:r>
          </a:p>
          <a:p>
            <a:r>
              <a:rPr lang="en-GB" sz="2800" dirty="0" smtClean="0"/>
              <a:t>Did you like it?</a:t>
            </a:r>
          </a:p>
          <a:p>
            <a:r>
              <a:rPr lang="en-GB" sz="2800" dirty="0" smtClean="0"/>
              <a:t>Do you like your secondary school?</a:t>
            </a:r>
          </a:p>
          <a:p>
            <a:r>
              <a:rPr lang="en-GB" sz="2800" dirty="0" smtClean="0"/>
              <a:t>Which subjects do you have?</a:t>
            </a:r>
          </a:p>
          <a:p>
            <a:r>
              <a:rPr lang="en-GB" sz="2800" dirty="0" smtClean="0"/>
              <a:t>What´s your favourite subjects?</a:t>
            </a:r>
          </a:p>
          <a:p>
            <a:r>
              <a:rPr lang="en-GB" sz="2800" dirty="0" smtClean="0"/>
              <a:t>Which facilities does your school have?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http://commons.wikimedia.org/wiki/File:ClareCollegeAndKingsChapel.jpg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http://commons.wikimedia.org/wiki/File:Girls_in_School_Uniform_-_Near_Pinar_del_Rio_-_Cuba.JPG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http://commons.wikimedia.org/wiki/File:OlahragaSMATrinitas.JPG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http://commons.wikimedia.org/wiki/File:Nikita01341.JPG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http://commons.wikimedia.org/wiki/File:ICT_FUOYE.JPG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http://commons.wikimedia.org/wiki/File:Portree_High_School_canteen_-_geograph.org.uk_-_977983.jpg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http://commons.wikimedia.org/wiki/File:School_pencil_cases.jpg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537</Words>
  <Application>Microsoft Office PowerPoint</Application>
  <PresentationFormat>Předvádění na obrazovce (4:3)</PresentationFormat>
  <Paragraphs>143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Education</vt:lpstr>
      <vt:lpstr>Types of school</vt:lpstr>
      <vt:lpstr>People in a school</vt:lpstr>
      <vt:lpstr>School subjects</vt:lpstr>
      <vt:lpstr>Prezentace aplikace PowerPoint</vt:lpstr>
      <vt:lpstr>Places in a school</vt:lpstr>
      <vt:lpstr>School objects</vt:lpstr>
      <vt:lpstr>Exercises</vt:lpstr>
      <vt:lpstr>Questions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</dc:title>
  <dc:creator>popper</dc:creator>
  <cp:lastModifiedBy>Daniela Popperová, Mgr.</cp:lastModifiedBy>
  <cp:revision>53</cp:revision>
  <dcterms:created xsi:type="dcterms:W3CDTF">2012-12-08T11:39:28Z</dcterms:created>
  <dcterms:modified xsi:type="dcterms:W3CDTF">2013-06-04T08:24:45Z</dcterms:modified>
</cp:coreProperties>
</file>