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0" r:id="rId4"/>
    <p:sldId id="257" r:id="rId5"/>
    <p:sldId id="261" r:id="rId6"/>
    <p:sldId id="258" r:id="rId7"/>
    <p:sldId id="259" r:id="rId8"/>
    <p:sldId id="263" r:id="rId9"/>
    <p:sldId id="265" r:id="rId10"/>
    <p:sldId id="266" r:id="rId11"/>
    <p:sldId id="267" r:id="rId12"/>
    <p:sldId id="268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C13D4-4EB2-484E-9F6B-5C85D8A02B4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2AEE-BCD7-4845-BB28-6578519902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C13D4-4EB2-484E-9F6B-5C85D8A02B4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2AEE-BCD7-4845-BB28-6578519902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C13D4-4EB2-484E-9F6B-5C85D8A02B4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2AEE-BCD7-4845-BB28-6578519902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C13D4-4EB2-484E-9F6B-5C85D8A02B4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2AEE-BCD7-4845-BB28-6578519902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C13D4-4EB2-484E-9F6B-5C85D8A02B4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2AEE-BCD7-4845-BB28-6578519902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C13D4-4EB2-484E-9F6B-5C85D8A02B4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2AEE-BCD7-4845-BB28-6578519902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C13D4-4EB2-484E-9F6B-5C85D8A02B4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2AEE-BCD7-4845-BB28-6578519902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C13D4-4EB2-484E-9F6B-5C85D8A02B4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2AEE-BCD7-4845-BB28-6578519902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C13D4-4EB2-484E-9F6B-5C85D8A02B4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2AEE-BCD7-4845-BB28-6578519902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C13D4-4EB2-484E-9F6B-5C85D8A02B4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2AEE-BCD7-4845-BB28-6578519902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BC13D4-4EB2-484E-9F6B-5C85D8A02B4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5F2AEE-BCD7-4845-BB28-6578519902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BC13D4-4EB2-484E-9F6B-5C85D8A02B4B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F2AEE-BCD7-4845-BB28-6578519902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jpe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alma_Hayek_2,_2012.jpg" TargetMode="External"/><Relationship Id="rId7" Type="http://schemas.openxmlformats.org/officeDocument/2006/relationships/image" Target="../media/image2.jpeg"/><Relationship Id="rId2" Type="http://schemas.openxmlformats.org/officeDocument/2006/relationships/hyperlink" Target="http://commons.wikimedia.org/wiki/File:Jennifer_Love_Hewitt_at_the_Horrible_Bosses_Premiere_201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commons.wikimedia.org/wiki/File:Sultan_Kosen_Tallest_Man_in_the_World.jpg" TargetMode="External"/><Relationship Id="rId4" Type="http://schemas.openxmlformats.org/officeDocument/2006/relationships/hyperlink" Target="http://commons.wikimedia.org/wiki/File:Justin_Blanchard_01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ear_has_big_eyes.jpg" TargetMode="External"/><Relationship Id="rId2" Type="http://schemas.openxmlformats.org/officeDocument/2006/relationships/hyperlink" Target="http://commons.wikimedia.org/wiki/File:Keira_Knightley_at_BAFTA_Film_Awards_2008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429377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Vzhled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Height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build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hair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skin,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special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features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ňování pracovního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listu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People</a:t>
            </a:r>
            <a:r>
              <a:rPr lang="cs-CZ" sz="2400" b="1" dirty="0" smtClean="0"/>
              <a:t>´s </a:t>
            </a:r>
            <a:r>
              <a:rPr lang="cs-CZ" sz="2400" b="1" dirty="0" err="1" smtClean="0"/>
              <a:t>appearance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VY_22_INOVACE_01_31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People´s appearance</a:t>
            </a:r>
            <a:endParaRPr lang="en-US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268760"/>
            <a:ext cx="8363272" cy="4857403"/>
          </a:xfrm>
        </p:spPr>
        <p:txBody>
          <a:bodyPr>
            <a:normAutofit/>
          </a:bodyPr>
          <a:lstStyle/>
          <a:p>
            <a:endParaRPr lang="en-US" sz="2800" dirty="0" smtClean="0"/>
          </a:p>
          <a:p>
            <a:r>
              <a:rPr lang="en-US" sz="2800" noProof="1" smtClean="0"/>
              <a:t>What</a:t>
            </a:r>
            <a:r>
              <a:rPr lang="en-US" sz="2800" dirty="0" smtClean="0"/>
              <a:t> does she/he look like?</a:t>
            </a:r>
          </a:p>
          <a:p>
            <a:r>
              <a:rPr lang="en-US" sz="2800" b="1" dirty="0" smtClean="0"/>
              <a:t>Positive</a:t>
            </a:r>
            <a:r>
              <a:rPr lang="en-US" sz="2800" dirty="0" smtClean="0"/>
              <a:t>: good-looking, attractive can be used to describe both women and men</a:t>
            </a:r>
          </a:p>
          <a:p>
            <a:r>
              <a:rPr lang="en-US" sz="2800" dirty="0" smtClean="0"/>
              <a:t>Beautiful – women</a:t>
            </a:r>
          </a:p>
          <a:p>
            <a:r>
              <a:rPr lang="en-US" sz="2800" dirty="0" smtClean="0"/>
              <a:t>Handsome – men</a:t>
            </a:r>
          </a:p>
          <a:p>
            <a:r>
              <a:rPr lang="en-US" sz="2800" b="1" dirty="0" smtClean="0"/>
              <a:t>Negative</a:t>
            </a:r>
            <a:r>
              <a:rPr lang="en-US" sz="2800" dirty="0" smtClean="0"/>
              <a:t> : ugly ( very impolite)</a:t>
            </a:r>
            <a:endParaRPr lang="en-US" sz="2800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D:\Jennifer_Love_Hewitt_at_the_Horrible_Bosses_Premiere_201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2798985"/>
            <a:ext cx="2016224" cy="3024337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Good-looking people</a:t>
            </a:r>
            <a:endParaRPr lang="en-US" sz="3200" b="1" dirty="0"/>
          </a:p>
        </p:txBody>
      </p:sp>
      <p:sp>
        <p:nvSpPr>
          <p:cNvPr id="17" name="Zástupný symbol pro text 16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She is very beautiful.</a:t>
            </a:r>
            <a:endParaRPr lang="en-US" sz="2800" dirty="0"/>
          </a:p>
        </p:txBody>
      </p:sp>
      <p:sp>
        <p:nvSpPr>
          <p:cNvPr id="18" name="Zástupný symbol pro text 17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He is very handsome.</a:t>
            </a:r>
            <a:endParaRPr lang="en-US" sz="2800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Salma_Hayek_2,_201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2204864"/>
            <a:ext cx="2736304" cy="3794087"/>
          </a:xfrm>
          <a:prstGeom prst="rect">
            <a:avLst/>
          </a:prstGeom>
          <a:noFill/>
        </p:spPr>
      </p:pic>
      <p:pic>
        <p:nvPicPr>
          <p:cNvPr id="1027" name="Picture 3" descr="D:\Justin_Blanchard_0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2204864"/>
            <a:ext cx="3821410" cy="382141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  <p:bldP spid="1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Height </a:t>
            </a:r>
            <a:endParaRPr lang="en-US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How tall is she/he?</a:t>
            </a:r>
          </a:p>
          <a:p>
            <a:endParaRPr lang="en-US" sz="2800" dirty="0" smtClean="0"/>
          </a:p>
          <a:p>
            <a:r>
              <a:rPr lang="en-US" sz="2800" b="1" dirty="0" smtClean="0"/>
              <a:t>Tall</a:t>
            </a:r>
          </a:p>
          <a:p>
            <a:r>
              <a:rPr lang="en-US" sz="2800" b="1" dirty="0" smtClean="0"/>
              <a:t>Medium height</a:t>
            </a:r>
          </a:p>
          <a:p>
            <a:r>
              <a:rPr lang="en-US" sz="2800" b="1" dirty="0" smtClean="0"/>
              <a:t>Short</a:t>
            </a:r>
            <a:endParaRPr lang="en-US" sz="2800" b="1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399px-Sultan_Kosen_Tallest_Man_in_the_Worl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1076158"/>
            <a:ext cx="3168352" cy="475666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Short person</a:t>
            </a:r>
            <a:endParaRPr lang="en-US" sz="28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>
          <a:xfrm>
            <a:off x="1691680" y="5301208"/>
            <a:ext cx="5486400" cy="804862"/>
          </a:xfrm>
        </p:spPr>
        <p:txBody>
          <a:bodyPr>
            <a:normAutofit/>
          </a:bodyPr>
          <a:lstStyle/>
          <a:p>
            <a:r>
              <a:rPr lang="en-US" sz="2400" dirty="0" smtClean="0"/>
              <a:t>Can you guess his height?</a:t>
            </a:r>
            <a:endParaRPr lang="en-US" sz="24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1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D:\755px-Khagendra_Thapa_Magar_and_Franz_Muellner_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980728"/>
            <a:ext cx="4970952" cy="395042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2362274"/>
          </a:xfrm>
        </p:spPr>
        <p:txBody>
          <a:bodyPr>
            <a:normAutofit/>
          </a:bodyPr>
          <a:lstStyle/>
          <a:p>
            <a:r>
              <a:rPr lang="en-US" sz="3200" b="1" dirty="0" smtClean="0"/>
              <a:t>Build</a:t>
            </a:r>
            <a:endParaRPr lang="en-US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How much do you weigh?</a:t>
            </a:r>
          </a:p>
          <a:p>
            <a:pPr>
              <a:buNone/>
            </a:pPr>
            <a:endParaRPr lang="en-US" sz="2800" dirty="0" smtClean="0"/>
          </a:p>
          <a:p>
            <a:r>
              <a:rPr lang="en-US" sz="2800" dirty="0" smtClean="0"/>
              <a:t>People can be:</a:t>
            </a:r>
          </a:p>
          <a:p>
            <a:r>
              <a:rPr lang="en-US" sz="2800" b="1" dirty="0" smtClean="0"/>
              <a:t>Slim, thin, skinny</a:t>
            </a:r>
          </a:p>
          <a:p>
            <a:r>
              <a:rPr lang="en-US" sz="2800" b="1" dirty="0" smtClean="0"/>
              <a:t>Medium build, well build</a:t>
            </a:r>
          </a:p>
          <a:p>
            <a:r>
              <a:rPr lang="en-US" sz="2800" b="1" dirty="0" smtClean="0"/>
              <a:t>Muscular</a:t>
            </a:r>
            <a:endParaRPr lang="cs-CZ" sz="2800" b="1" dirty="0" smtClean="0"/>
          </a:p>
          <a:p>
            <a:pPr>
              <a:buNone/>
            </a:pPr>
            <a:endParaRPr lang="en-US" sz="2800" b="1" dirty="0" smtClean="0"/>
          </a:p>
          <a:p>
            <a:r>
              <a:rPr lang="en-US" sz="2800" dirty="0" smtClean="0"/>
              <a:t>Fat (impolite), </a:t>
            </a:r>
            <a:r>
              <a:rPr lang="en-US" sz="2800" b="1" dirty="0" smtClean="0"/>
              <a:t>overweight, big</a:t>
            </a:r>
            <a:endParaRPr lang="en-US" sz="2800" b="1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D:\800px-Tremendo_gordo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2060848"/>
            <a:ext cx="4176464" cy="313234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Hair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Blonde, fair, ginger, brown, dark, black</a:t>
            </a:r>
          </a:p>
          <a:p>
            <a:r>
              <a:rPr lang="en-GB" sz="2800" b="1" dirty="0" smtClean="0"/>
              <a:t>Straight, wavy</a:t>
            </a: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    </a:t>
            </a:r>
            <a:r>
              <a:rPr lang="en-GB" sz="2800" b="1" dirty="0" smtClean="0"/>
              <a:t>curly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7170" name="Picture 2" descr="D:\Woman_redhead_natural_portrai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7" y="2420888"/>
            <a:ext cx="5185357" cy="3454743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Special features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Some people can have </a:t>
            </a:r>
            <a:r>
              <a:rPr lang="en-GB" sz="2800" b="1" dirty="0" smtClean="0"/>
              <a:t>pale</a:t>
            </a:r>
            <a:r>
              <a:rPr lang="en-GB" sz="2800" dirty="0" smtClean="0"/>
              <a:t> or </a:t>
            </a:r>
            <a:r>
              <a:rPr lang="en-GB" sz="2800" b="1" dirty="0" smtClean="0"/>
              <a:t>dark skin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6146" name="Picture 2" descr="D:\Keira_Knightley_at_BAFTA_Film_Awards_200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2168860"/>
            <a:ext cx="2520280" cy="3780420"/>
          </a:xfrm>
          <a:prstGeom prst="rect">
            <a:avLst/>
          </a:prstGeom>
          <a:noFill/>
        </p:spPr>
      </p:pic>
      <p:pic>
        <p:nvPicPr>
          <p:cNvPr id="6147" name="Picture 3" descr="D:\393px-Halle_Berry_in_Hamburg,_2004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2132856"/>
            <a:ext cx="2470608" cy="3771387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Special features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He has </a:t>
            </a:r>
            <a:r>
              <a:rPr lang="en-GB" sz="2800" b="1" dirty="0" smtClean="0"/>
              <a:t>a beard </a:t>
            </a:r>
            <a:r>
              <a:rPr lang="en-GB" sz="2800" dirty="0" smtClean="0"/>
              <a:t>and </a:t>
            </a:r>
            <a:r>
              <a:rPr lang="en-GB" sz="2800" b="1" dirty="0" smtClean="0"/>
              <a:t>moustache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He has </a:t>
            </a:r>
            <a:r>
              <a:rPr lang="en-GB" sz="2800" b="1" dirty="0" smtClean="0"/>
              <a:t>freckles</a:t>
            </a:r>
            <a:r>
              <a:rPr lang="en-GB" sz="2800" dirty="0" smtClean="0"/>
              <a:t>.</a:t>
            </a:r>
          </a:p>
          <a:p>
            <a:r>
              <a:rPr lang="en-GB" sz="2800" b="1" dirty="0" smtClean="0"/>
              <a:t>scar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9218" name="Picture 2" descr="D:\Fear_has_big_eye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2132856"/>
            <a:ext cx="4992555" cy="374441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Exercises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r>
              <a:rPr lang="en-GB" sz="2800" i="1" dirty="0" smtClean="0"/>
              <a:t>Complete these sentences in a suitable way.</a:t>
            </a:r>
            <a:endParaRPr lang="cs-CZ" sz="2800" i="1" dirty="0" smtClean="0"/>
          </a:p>
          <a:p>
            <a:pPr marL="514350" indent="-514350">
              <a:buNone/>
            </a:pPr>
            <a:endParaRPr lang="en-GB" sz="2800" i="1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800" i="1" dirty="0" smtClean="0"/>
              <a:t>Ann has god blond ……………………</a:t>
            </a:r>
            <a:r>
              <a:rPr lang="cs-CZ" sz="2800" i="1" dirty="0" smtClean="0"/>
              <a:t>………</a:t>
            </a:r>
            <a:endParaRPr lang="en-GB" sz="2800" i="1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800" i="1" dirty="0" smtClean="0"/>
              <a:t>Sue has got very pale……………</a:t>
            </a:r>
            <a:r>
              <a:rPr lang="cs-CZ" sz="2800" i="1" dirty="0" smtClean="0"/>
              <a:t>……….</a:t>
            </a:r>
            <a:r>
              <a:rPr lang="en-GB" sz="2800" i="1" dirty="0" smtClean="0"/>
              <a:t>….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i="1" dirty="0" smtClean="0"/>
              <a:t>I think she is medium ………</a:t>
            </a:r>
            <a:r>
              <a:rPr lang="cs-CZ" sz="2800" i="1" dirty="0" smtClean="0"/>
              <a:t>……….</a:t>
            </a:r>
            <a:r>
              <a:rPr lang="en-GB" sz="2800" i="1" dirty="0" smtClean="0"/>
              <a:t>……….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i="1" dirty="0" smtClean="0"/>
              <a:t>John is growing a beard and ……………</a:t>
            </a:r>
            <a:r>
              <a:rPr lang="cs-CZ" sz="2800" i="1" dirty="0" smtClean="0"/>
              <a:t>.</a:t>
            </a:r>
            <a:endParaRPr lang="en-GB" sz="2800" i="1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800" i="1" dirty="0" smtClean="0"/>
              <a:t>Both women were very …………………</a:t>
            </a:r>
            <a:r>
              <a:rPr lang="cs-CZ" sz="2800" i="1" dirty="0" smtClean="0"/>
              <a:t>.</a:t>
            </a:r>
            <a:r>
              <a:rPr lang="en-GB" sz="2800" i="1" dirty="0" smtClean="0"/>
              <a:t>…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i="1" dirty="0" smtClean="0"/>
              <a:t>That man is good-……………</a:t>
            </a:r>
            <a:r>
              <a:rPr lang="cs-CZ" sz="2800" i="1" dirty="0" smtClean="0"/>
              <a:t>………..</a:t>
            </a:r>
            <a:r>
              <a:rPr lang="en-GB" sz="2800" i="1" dirty="0" smtClean="0"/>
              <a:t>………</a:t>
            </a:r>
            <a:endParaRPr lang="en-GB" sz="2800" i="1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pull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Answer these questions.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0888"/>
            <a:ext cx="8686800" cy="370527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How tall are you?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is your build?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kind of hair have you got?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have any special features?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like beards?</a:t>
            </a:r>
            <a:endParaRPr lang="cs-CZ" sz="2800" dirty="0" smtClean="0"/>
          </a:p>
          <a:p>
            <a:pPr marL="514350" indent="-514350">
              <a:buNone/>
            </a:pPr>
            <a:endParaRPr lang="cs-CZ" sz="2800" dirty="0" smtClean="0"/>
          </a:p>
          <a:p>
            <a:pPr marL="514350" indent="-514350">
              <a:buNone/>
            </a:pPr>
            <a:r>
              <a:rPr lang="cs-CZ" sz="2800" dirty="0" smtClean="0"/>
              <a:t>6.   </a:t>
            </a:r>
            <a:r>
              <a:rPr lang="en-GB" sz="2800" dirty="0" smtClean="0"/>
              <a:t>Would you describe yourself as good-looking?</a:t>
            </a:r>
            <a:endParaRPr lang="en-GB" sz="2800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8194" name="Picture 2" descr="D:\381px-2001_Extravaganza_Strength_Contes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1533529"/>
            <a:ext cx="2520280" cy="396894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363272" cy="4929411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2013-03-31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2"/>
              </a:rPr>
              <a:t>http://commons.wikimedia.org/wiki/File:Jennifer_Love_Hewitt_at_the_Horrible_Bosses_Premiere_2011.jpg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3"/>
              </a:rPr>
              <a:t>http://commons.wikimedia.org/wiki/File:Salma_Hayek_2,_2012.jpg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4"/>
              </a:rPr>
              <a:t>http://commons.wikimedia.org/wiki/File:Justin_Blanchard_01.jpg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5"/>
              </a:rPr>
              <a:t>http://commons.wikimedia.org/wiki/File:Sultan_Kosen_Tallest_Man_in_the_World.jpg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http://commons.wikimedia.org/wiki/File:Khagendra_Thapa_Magar_and_Franz_Muellner_1.jpg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http://commons.wikimedia.org/wiki/File:Tremendo_gordo.jpg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http://commons.wikimedia.org/wiki/File:Woman_redhead_natural_portrait.jpg</a:t>
            </a:r>
          </a:p>
          <a:p>
            <a:pPr>
              <a:buNone/>
            </a:pPr>
            <a:endParaRPr lang="cs-CZ" sz="2000" dirty="0" smtClean="0"/>
          </a:p>
          <a:p>
            <a:endParaRPr lang="cs-CZ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cit. 2013-03-31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en-GB" sz="2000" dirty="0" smtClean="0">
                <a:hlinkClick r:id="rId2"/>
              </a:rPr>
              <a:t>http://commons.wikimedia.org/wiki/File:Keira_Knightley_at_BAFTA_Film_Awards_2008.jpg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http://commons.wikimedia.org/wiki/File:Halle_Berry_in_Hamburg,_2004.jpg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>
                <a:hlinkClick r:id="rId3"/>
              </a:rPr>
              <a:t>http://commons.wikimedia.org/wiki/File:Fear_has_big_eyes.jpg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cit. 2013-03-31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</a:p>
          <a:p>
            <a:r>
              <a:rPr lang="cs-CZ" sz="2000" dirty="0" smtClean="0"/>
              <a:t>http://commons.wikimedia.org/wiki/File:2001_Extravaganza_Strength_Contest.jpg</a:t>
            </a:r>
          </a:p>
          <a:p>
            <a:endParaRPr lang="en-GB" sz="2000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606</Words>
  <Application>Microsoft Office PowerPoint</Application>
  <PresentationFormat>Předvádění na obrazovce (4:3)</PresentationFormat>
  <Paragraphs>139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STŘEDNÍ ŠKOLA STAVEBNÍ A TECHNICKÁ Ústí nad Labem, Čelakovského 5, příspěvková organizace Páteřní škola Ústeckého kraje</vt:lpstr>
      <vt:lpstr>People´s appearance</vt:lpstr>
      <vt:lpstr>Good-looking people</vt:lpstr>
      <vt:lpstr>Height </vt:lpstr>
      <vt:lpstr>Short person</vt:lpstr>
      <vt:lpstr>Build</vt:lpstr>
      <vt:lpstr>Hair</vt:lpstr>
      <vt:lpstr>Special features</vt:lpstr>
      <vt:lpstr>Special features</vt:lpstr>
      <vt:lpstr>Exercises</vt:lpstr>
      <vt:lpstr>Answer these questions.</vt:lpstr>
      <vt:lpstr>Sources: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People´s appearance</dc:title>
  <dc:creator>popper</dc:creator>
  <cp:lastModifiedBy>Daniela Popperová, Mgr.</cp:lastModifiedBy>
  <cp:revision>55</cp:revision>
  <dcterms:created xsi:type="dcterms:W3CDTF">2012-11-24T08:08:52Z</dcterms:created>
  <dcterms:modified xsi:type="dcterms:W3CDTF">2013-06-04T09:06:38Z</dcterms:modified>
</cp:coreProperties>
</file>