
<file path=[Content_Types].xml><?xml version="1.0" encoding="utf-8"?>
<Types xmlns="http://schemas.openxmlformats.org/package/2006/content-types">
  <Default Extension="png" ContentType="image/png"/>
  <Default Extension="jpeg" ContentType="image/jpeg"/>
  <Default Extension="rels" ContentType="application/vnd.openxmlformats-package.relationships+xml"/>
  <Default Extension="xml" ContentType="application/xml"/>
  <Default Extension="wav" ContentType="audio/wav"/>
  <Override PartName="/ppt/presentation.xml" ContentType="application/vnd.openxmlformats-officedocument.presentationml.presentation.main+xml"/>
  <Override PartName="/ppt/slideMasters/slideMaster1.xml" ContentType="application/vnd.openxmlformats-officedocument.presentationml.slideMaster+xml"/>
  <Override PartName="/ppt/slides/slide1.xml" ContentType="application/vnd.openxmlformats-officedocument.presentationml.slide+xml"/>
  <Override PartName="/ppt/slides/slide2.xml" ContentType="application/vnd.openxmlformats-officedocument.presentationml.slide+xml"/>
  <Override PartName="/ppt/slides/slide3.xml" ContentType="application/vnd.openxmlformats-officedocument.presentationml.slide+xml"/>
  <Override PartName="/ppt/slides/slide4.xml" ContentType="application/vnd.openxmlformats-officedocument.presentationml.slide+xml"/>
  <Override PartName="/ppt/slides/slide5.xml" ContentType="application/vnd.openxmlformats-officedocument.presentationml.slide+xml"/>
  <Override PartName="/ppt/slides/slide6.xml" ContentType="application/vnd.openxmlformats-officedocument.presentationml.slide+xml"/>
  <Override PartName="/ppt/slides/slide7.xml" ContentType="application/vnd.openxmlformats-officedocument.presentationml.slide+xml"/>
  <Override PartName="/ppt/slides/slide8.xml" ContentType="application/vnd.openxmlformats-officedocument.presentationml.slide+xml"/>
  <Override PartName="/ppt/slides/slide9.xml" ContentType="application/vnd.openxmlformats-officedocument.presentationml.slide+xml"/>
  <Override PartName="/ppt/slides/slide10.xml" ContentType="application/vnd.openxmlformats-officedocument.presentationml.slide+xml"/>
  <Override PartName="/ppt/slides/slide11.xml" ContentType="application/vnd.openxmlformats-officedocument.presentationml.slide+xml"/>
  <Override PartName="/ppt/presProps.xml" ContentType="application/vnd.openxmlformats-officedocument.presentationml.presProps+xml"/>
  <Override PartName="/ppt/viewProps.xml" ContentType="application/vnd.openxmlformats-officedocument.presentationml.viewProps+xml"/>
  <Override PartName="/ppt/theme/theme1.xml" ContentType="application/vnd.openxmlformats-officedocument.theme+xml"/>
  <Override PartName="/ppt/tableStyles.xml" ContentType="application/vnd.openxmlformats-officedocument.presentationml.tableStyles+xml"/>
  <Override PartName="/ppt/slideLayouts/slideLayout1.xml" ContentType="application/vnd.openxmlformats-officedocument.presentationml.slideLayout+xml"/>
  <Override PartName="/ppt/slideLayouts/slideLayout2.xml" ContentType="application/vnd.openxmlformats-officedocument.presentationml.slideLayout+xml"/>
  <Override PartName="/ppt/slideLayouts/slideLayout3.xml" ContentType="application/vnd.openxmlformats-officedocument.presentationml.slideLayout+xml"/>
  <Override PartName="/ppt/slideLayouts/slideLayout4.xml" ContentType="application/vnd.openxmlformats-officedocument.presentationml.slideLayout+xml"/>
  <Override PartName="/ppt/slideLayouts/slideLayout5.xml" ContentType="application/vnd.openxmlformats-officedocument.presentationml.slideLayout+xml"/>
  <Override PartName="/ppt/slideLayouts/slideLayout6.xml" ContentType="application/vnd.openxmlformats-officedocument.presentationml.slideLayout+xml"/>
  <Override PartName="/ppt/slideLayouts/slideLayout7.xml" ContentType="application/vnd.openxmlformats-officedocument.presentationml.slideLayout+xml"/>
  <Override PartName="/ppt/slideLayouts/slideLayout8.xml" ContentType="application/vnd.openxmlformats-officedocument.presentationml.slideLayout+xml"/>
  <Override PartName="/ppt/slideLayouts/slideLayout9.xml" ContentType="application/vnd.openxmlformats-officedocument.presentationml.slideLayout+xml"/>
  <Override PartName="/ppt/slideLayouts/slideLayout10.xml" ContentType="application/vnd.openxmlformats-officedocument.presentationml.slideLayout+xml"/>
  <Override PartName="/ppt/slideLayouts/slideLayout11.xml" ContentType="application/vnd.openxmlformats-officedocument.presentationml.slideLayout+xml"/>
  <Override PartName="/docProps/core.xml" ContentType="application/vnd.openxmlformats-package.core-properties+xml"/>
  <Override PartName="/docProps/app.xml" ContentType="application/vnd.openxmlformats-officedocument.extended-properties+xml"/>
</Types>
</file>

<file path=_rels/.rels><?xml version="1.0" encoding="UTF-8" standalone="yes"?>
<Relationships xmlns="http://schemas.openxmlformats.org/package/2006/relationships"><Relationship Id="rId3" Type="http://schemas.openxmlformats.org/package/2006/relationships/metadata/core-properties" Target="docProps/core.xml"/><Relationship Id="rId2" Type="http://schemas.openxmlformats.org/package/2006/relationships/metadata/thumbnail" Target="docProps/thumbnail.jpeg"/><Relationship Id="rId1" Type="http://schemas.openxmlformats.org/officeDocument/2006/relationships/officeDocument" Target="ppt/presentation.xml"/><Relationship Id="rId4" Type="http://schemas.openxmlformats.org/officeDocument/2006/relationships/extended-properties" Target="docProps/app.xml"/></Relationships>
</file>

<file path=ppt/presentation.xml><?xml version="1.0" encoding="utf-8"?>
<p:presentation xmlns:a="http://schemas.openxmlformats.org/drawingml/2006/main" xmlns:r="http://schemas.openxmlformats.org/officeDocument/2006/relationships" xmlns:p="http://schemas.openxmlformats.org/presentationml/2006/main" saveSubsetFonts="1">
  <p:sldMasterIdLst>
    <p:sldMasterId id="2147483648" r:id="rId1"/>
  </p:sldMasterIdLst>
  <p:sldIdLst>
    <p:sldId id="266" r:id="rId2"/>
    <p:sldId id="262" r:id="rId3"/>
    <p:sldId id="257" r:id="rId4"/>
    <p:sldId id="258" r:id="rId5"/>
    <p:sldId id="259" r:id="rId6"/>
    <p:sldId id="260" r:id="rId7"/>
    <p:sldId id="261" r:id="rId8"/>
    <p:sldId id="256" r:id="rId9"/>
    <p:sldId id="263" r:id="rId10"/>
    <p:sldId id="264" r:id="rId11"/>
    <p:sldId id="265" r:id="rId12"/>
  </p:sldIdLst>
  <p:sldSz cx="9144000" cy="6858000" type="screen4x3"/>
  <p:notesSz cx="6858000" cy="9144000"/>
  <p:defaultTextStyle>
    <a:defPPr>
      <a:defRPr lang="cs-CZ"/>
    </a:defPPr>
    <a:lvl1pPr marL="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1pPr>
    <a:lvl2pPr marL="4572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2pPr>
    <a:lvl3pPr marL="9144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3pPr>
    <a:lvl4pPr marL="13716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4pPr>
    <a:lvl5pPr marL="18288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5pPr>
    <a:lvl6pPr marL="22860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6pPr>
    <a:lvl7pPr marL="27432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7pPr>
    <a:lvl8pPr marL="32004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8pPr>
    <a:lvl9pPr marL="36576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9pPr>
  </p:defaultTextStyle>
</p:presentation>
</file>

<file path=ppt/presProps.xml><?xml version="1.0" encoding="utf-8"?>
<p:presentationPr xmlns:a="http://schemas.openxmlformats.org/drawingml/2006/main" xmlns:r="http://schemas.openxmlformats.org/officeDocument/2006/relationships" xmlns:p="http://schemas.openxmlformats.org/presentationml/2006/main">
  <p:extLst>
    <p:ext uri="{E76CE94A-603C-4142-B9EB-6D1370010A27}">
      <p14:discardImageEditData xmlns:p14="http://schemas.microsoft.com/office/powerpoint/2010/main" val="0"/>
    </p:ext>
    <p:ext uri="{D31A062A-798A-4329-ABDD-BBA856620510}">
      <p14:defaultImageDpi xmlns:p14="http://schemas.microsoft.com/office/powerpoint/2010/main" val="220"/>
    </p:ext>
  </p:extLst>
</p:presentationPr>
</file>

<file path=ppt/tableStyles.xml><?xml version="1.0" encoding="utf-8"?>
<a:tblStyleLst xmlns:a="http://schemas.openxmlformats.org/drawingml/2006/main" def="{5C22544A-7EE6-4342-B048-85BDC9FD1C3A}"/>
</file>

<file path=ppt/viewProps.xml><?xml version="1.0" encoding="utf-8"?>
<p:viewPr xmlns:a="http://schemas.openxmlformats.org/drawingml/2006/main" xmlns:r="http://schemas.openxmlformats.org/officeDocument/2006/relationships" xmlns:p="http://schemas.openxmlformats.org/presentationml/2006/main" lastView="sldThumbnailView">
  <p:normalViewPr>
    <p:restoredLeft sz="15620"/>
    <p:restoredTop sz="94660"/>
  </p:normalViewPr>
  <p:slideViewPr>
    <p:cSldViewPr>
      <p:cViewPr varScale="1">
        <p:scale>
          <a:sx n="111" d="100"/>
          <a:sy n="111" d="100"/>
        </p:scale>
        <p:origin x="-1614" y="-78"/>
      </p:cViewPr>
      <p:guideLst>
        <p:guide orient="horz" pos="2160"/>
        <p:guide pos="2880"/>
      </p:guideLst>
    </p:cSldViewPr>
  </p:slideViewPr>
  <p:notesTextViewPr>
    <p:cViewPr>
      <p:scale>
        <a:sx n="100" d="100"/>
        <a:sy n="100" d="100"/>
      </p:scale>
      <p:origin x="0" y="0"/>
    </p:cViewPr>
  </p:notesTextViewPr>
  <p:gridSpacing cx="72008" cy="72008"/>
</p:viewPr>
</file>

<file path=ppt/_rels/presentation.xml.rels><?xml version="1.0" encoding="UTF-8" standalone="yes"?>
<Relationships xmlns="http://schemas.openxmlformats.org/package/2006/relationships"><Relationship Id="rId8" Type="http://schemas.openxmlformats.org/officeDocument/2006/relationships/slide" Target="slides/slide7.xml"/><Relationship Id="rId13" Type="http://schemas.openxmlformats.org/officeDocument/2006/relationships/presProps" Target="presProps.xml"/><Relationship Id="rId3" Type="http://schemas.openxmlformats.org/officeDocument/2006/relationships/slide" Target="slides/slide2.xml"/><Relationship Id="rId7" Type="http://schemas.openxmlformats.org/officeDocument/2006/relationships/slide" Target="slides/slide6.xml"/><Relationship Id="rId12" Type="http://schemas.openxmlformats.org/officeDocument/2006/relationships/slide" Target="slides/slide11.xml"/><Relationship Id="rId2" Type="http://schemas.openxmlformats.org/officeDocument/2006/relationships/slide" Target="slides/slide1.xml"/><Relationship Id="rId16" Type="http://schemas.openxmlformats.org/officeDocument/2006/relationships/tableStyles" Target="tableStyles.xml"/><Relationship Id="rId1" Type="http://schemas.openxmlformats.org/officeDocument/2006/relationships/slideMaster" Target="slideMasters/slideMaster1.xml"/><Relationship Id="rId6" Type="http://schemas.openxmlformats.org/officeDocument/2006/relationships/slide" Target="slides/slide5.xml"/><Relationship Id="rId11" Type="http://schemas.openxmlformats.org/officeDocument/2006/relationships/slide" Target="slides/slide10.xml"/><Relationship Id="rId5" Type="http://schemas.openxmlformats.org/officeDocument/2006/relationships/slide" Target="slides/slide4.xml"/><Relationship Id="rId15" Type="http://schemas.openxmlformats.org/officeDocument/2006/relationships/theme" Target="theme/theme1.xml"/><Relationship Id="rId10" Type="http://schemas.openxmlformats.org/officeDocument/2006/relationships/slide" Target="slides/slide9.xml"/><Relationship Id="rId4" Type="http://schemas.openxmlformats.org/officeDocument/2006/relationships/slide" Target="slides/slide3.xml"/><Relationship Id="rId9" Type="http://schemas.openxmlformats.org/officeDocument/2006/relationships/slide" Target="slides/slide8.xml"/><Relationship Id="rId14" Type="http://schemas.openxmlformats.org/officeDocument/2006/relationships/viewProps" Target="viewProps.xml"/></Relationships>
</file>

<file path=ppt/slideLayouts/_rels/slideLayout1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2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3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4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5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6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7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8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9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10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11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slideLayout1.xml><?xml version="1.0" encoding="utf-8"?>
<p:sldLayout xmlns:a="http://schemas.openxmlformats.org/drawingml/2006/main" xmlns:r="http://schemas.openxmlformats.org/officeDocument/2006/relationships" xmlns:p="http://schemas.openxmlformats.org/presentationml/2006/main" type="title" preserve="1">
  <p:cSld name="Úvodní snímek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Nadpis 1"/>
          <p:cNvSpPr>
            <a:spLocks noGrp="1"/>
          </p:cNvSpPr>
          <p:nvPr>
            <p:ph type="ctrTitle"/>
          </p:nvPr>
        </p:nvSpPr>
        <p:spPr>
          <a:xfrm>
            <a:off x="685800" y="2130425"/>
            <a:ext cx="7772400" cy="1470025"/>
          </a:xfrm>
        </p:spPr>
        <p:txBody>
          <a:bodyPr/>
          <a:lstStyle/>
          <a:p>
            <a:r>
              <a:rPr lang="cs-CZ" smtClean="0"/>
              <a:t>Klepnutím lze upravit styl předlohy nadpisů.</a:t>
            </a:r>
            <a:endParaRPr lang="cs-CZ"/>
          </a:p>
        </p:txBody>
      </p:sp>
      <p:sp>
        <p:nvSpPr>
          <p:cNvPr id="3" name="Podnadpis 2"/>
          <p:cNvSpPr>
            <a:spLocks noGrp="1"/>
          </p:cNvSpPr>
          <p:nvPr>
            <p:ph type="subTitle" idx="1"/>
          </p:nvPr>
        </p:nvSpPr>
        <p:spPr>
          <a:xfrm>
            <a:off x="1371600" y="3886200"/>
            <a:ext cx="6400800" cy="1752600"/>
          </a:xfrm>
        </p:spPr>
        <p:txBody>
          <a:bodyPr/>
          <a:lstStyle>
            <a:lvl1pPr marL="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1pPr>
            <a:lvl2pPr marL="4572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2pPr>
            <a:lvl3pPr marL="9144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3pPr>
            <a:lvl4pPr marL="13716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4pPr>
            <a:lvl5pPr marL="18288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5pPr>
            <a:lvl6pPr marL="22860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6pPr>
            <a:lvl7pPr marL="27432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7pPr>
            <a:lvl8pPr marL="32004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8pPr>
            <a:lvl9pPr marL="36576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9pPr>
          </a:lstStyle>
          <a:p>
            <a:r>
              <a:rPr lang="cs-CZ" smtClean="0"/>
              <a:t>Klepnutím lze upravit styl předlohy podnadpisů.</a:t>
            </a:r>
            <a:endParaRPr lang="cs-CZ"/>
          </a:p>
        </p:txBody>
      </p:sp>
      <p:sp>
        <p:nvSpPr>
          <p:cNvPr id="4" name="Zástupný symbol pro datum 3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DB5632A1-DE15-46B4-B66C-D66AA847EDB8}" type="datetimeFigureOut">
              <a:rPr lang="cs-CZ" smtClean="0"/>
              <a:pPr/>
              <a:t>4.6.2013</a:t>
            </a:fld>
            <a:endParaRPr lang="cs-CZ"/>
          </a:p>
        </p:txBody>
      </p:sp>
      <p:sp>
        <p:nvSpPr>
          <p:cNvPr id="5" name="Zástupný symbol pro zápatí 4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cs-CZ"/>
          </a:p>
        </p:txBody>
      </p:sp>
      <p:sp>
        <p:nvSpPr>
          <p:cNvPr id="6" name="Zástupný symbol pro číslo snímku 5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E7452686-ADE0-47FE-ACCF-B3D7E6DD98AC}" type="slidenum">
              <a:rPr lang="cs-CZ" smtClean="0"/>
              <a:pPr/>
              <a:t>‹#›</a:t>
            </a:fld>
            <a:endParaRPr lang="cs-CZ"/>
          </a:p>
        </p:txBody>
      </p:sp>
    </p:spTree>
  </p:cSld>
  <p:clrMapOvr>
    <a:masterClrMapping/>
  </p:clrMapOvr>
</p:sldLayout>
</file>

<file path=ppt/slideLayouts/slideLayout2.xml><?xml version="1.0" encoding="utf-8"?>
<p:sldLayout xmlns:a="http://schemas.openxmlformats.org/drawingml/2006/main" xmlns:r="http://schemas.openxmlformats.org/officeDocument/2006/relationships" xmlns:p="http://schemas.openxmlformats.org/presentationml/2006/main" type="obj" preserve="1">
  <p:cSld name="Nadpis a obsah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Nadpis 1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cs-CZ" smtClean="0"/>
              <a:t>Klepnutím lze upravit styl předlohy nadpisů.</a:t>
            </a:r>
            <a:endParaRPr lang="cs-CZ"/>
          </a:p>
        </p:txBody>
      </p:sp>
      <p:sp>
        <p:nvSpPr>
          <p:cNvPr id="3" name="Zástupný symbol pro obsah 2"/>
          <p:cNvSpPr>
            <a:spLocks noGrp="1"/>
          </p:cNvSpPr>
          <p:nvPr>
            <p:ph idx="1"/>
          </p:nvPr>
        </p:nvSpPr>
        <p:spPr/>
        <p:txBody>
          <a:bodyPr/>
          <a:lstStyle/>
          <a:p>
            <a:pPr lvl="0"/>
            <a:r>
              <a:rPr lang="cs-CZ" smtClean="0"/>
              <a:t>Klepnutím lze upravit styly předlohy textu.</a:t>
            </a:r>
          </a:p>
          <a:p>
            <a:pPr lvl="1"/>
            <a:r>
              <a:rPr lang="cs-CZ" smtClean="0"/>
              <a:t>Druhá úroveň</a:t>
            </a:r>
          </a:p>
          <a:p>
            <a:pPr lvl="2"/>
            <a:r>
              <a:rPr lang="cs-CZ" smtClean="0"/>
              <a:t>Třetí úroveň</a:t>
            </a:r>
          </a:p>
          <a:p>
            <a:pPr lvl="3"/>
            <a:r>
              <a:rPr lang="cs-CZ" smtClean="0"/>
              <a:t>Čtvrtá úroveň</a:t>
            </a:r>
          </a:p>
          <a:p>
            <a:pPr lvl="4"/>
            <a:r>
              <a:rPr lang="cs-CZ" smtClean="0"/>
              <a:t>Pátá úroveň</a:t>
            </a:r>
            <a:endParaRPr lang="cs-CZ"/>
          </a:p>
        </p:txBody>
      </p:sp>
      <p:sp>
        <p:nvSpPr>
          <p:cNvPr id="4" name="Zástupný symbol pro datum 3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DB5632A1-DE15-46B4-B66C-D66AA847EDB8}" type="datetimeFigureOut">
              <a:rPr lang="cs-CZ" smtClean="0"/>
              <a:pPr/>
              <a:t>4.6.2013</a:t>
            </a:fld>
            <a:endParaRPr lang="cs-CZ"/>
          </a:p>
        </p:txBody>
      </p:sp>
      <p:sp>
        <p:nvSpPr>
          <p:cNvPr id="5" name="Zástupný symbol pro zápatí 4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cs-CZ"/>
          </a:p>
        </p:txBody>
      </p:sp>
      <p:sp>
        <p:nvSpPr>
          <p:cNvPr id="6" name="Zástupný symbol pro číslo snímku 5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E7452686-ADE0-47FE-ACCF-B3D7E6DD98AC}" type="slidenum">
              <a:rPr lang="cs-CZ" smtClean="0"/>
              <a:pPr/>
              <a:t>‹#›</a:t>
            </a:fld>
            <a:endParaRPr lang="cs-CZ"/>
          </a:p>
        </p:txBody>
      </p:sp>
    </p:spTree>
  </p:cSld>
  <p:clrMapOvr>
    <a:masterClrMapping/>
  </p:clrMapOvr>
</p:sldLayout>
</file>

<file path=ppt/slideLayouts/slideLayout3.xml><?xml version="1.0" encoding="utf-8"?>
<p:sldLayout xmlns:a="http://schemas.openxmlformats.org/drawingml/2006/main" xmlns:r="http://schemas.openxmlformats.org/officeDocument/2006/relationships" xmlns:p="http://schemas.openxmlformats.org/presentationml/2006/main" type="secHead" preserve="1">
  <p:cSld name="Záhlaví části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Nadpis 1"/>
          <p:cNvSpPr>
            <a:spLocks noGrp="1"/>
          </p:cNvSpPr>
          <p:nvPr>
            <p:ph type="title"/>
          </p:nvPr>
        </p:nvSpPr>
        <p:spPr>
          <a:xfrm>
            <a:off x="722313" y="4406900"/>
            <a:ext cx="7772400" cy="1362075"/>
          </a:xfrm>
        </p:spPr>
        <p:txBody>
          <a:bodyPr anchor="t"/>
          <a:lstStyle>
            <a:lvl1pPr algn="l">
              <a:defRPr sz="4000" b="1" cap="all"/>
            </a:lvl1pPr>
          </a:lstStyle>
          <a:p>
            <a:r>
              <a:rPr lang="cs-CZ" smtClean="0"/>
              <a:t>Klepnutím lze upravit styl předlohy nadpisů.</a:t>
            </a:r>
            <a:endParaRPr lang="cs-CZ"/>
          </a:p>
        </p:txBody>
      </p:sp>
      <p:sp>
        <p:nvSpPr>
          <p:cNvPr id="3" name="Zástupný symbol pro text 2"/>
          <p:cNvSpPr>
            <a:spLocks noGrp="1"/>
          </p:cNvSpPr>
          <p:nvPr>
            <p:ph type="body" idx="1"/>
          </p:nvPr>
        </p:nvSpPr>
        <p:spPr>
          <a:xfrm>
            <a:off x="722313" y="2906713"/>
            <a:ext cx="7772400" cy="1500187"/>
          </a:xfrm>
        </p:spPr>
        <p:txBody>
          <a:bodyPr anchor="b"/>
          <a:lstStyle>
            <a:lvl1pPr marL="0" indent="0">
              <a:buNone/>
              <a:defRPr sz="2000">
                <a:solidFill>
                  <a:schemeClr val="tx1">
                    <a:tint val="75000"/>
                  </a:schemeClr>
                </a:solidFill>
              </a:defRPr>
            </a:lvl1pPr>
            <a:lvl2pPr marL="457200" indent="0">
              <a:buNone/>
              <a:defRPr sz="1800">
                <a:solidFill>
                  <a:schemeClr val="tx1">
                    <a:tint val="75000"/>
                  </a:schemeClr>
                </a:solidFill>
              </a:defRPr>
            </a:lvl2pPr>
            <a:lvl3pPr marL="914400" indent="0">
              <a:buNone/>
              <a:defRPr sz="1600">
                <a:solidFill>
                  <a:schemeClr val="tx1">
                    <a:tint val="75000"/>
                  </a:schemeClr>
                </a:solidFill>
              </a:defRPr>
            </a:lvl3pPr>
            <a:lvl4pPr marL="13716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4pPr>
            <a:lvl5pPr marL="18288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5pPr>
            <a:lvl6pPr marL="22860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6pPr>
            <a:lvl7pPr marL="27432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7pPr>
            <a:lvl8pPr marL="32004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8pPr>
            <a:lvl9pPr marL="36576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9pPr>
          </a:lstStyle>
          <a:p>
            <a:pPr lvl="0"/>
            <a:r>
              <a:rPr lang="cs-CZ" smtClean="0"/>
              <a:t>Klepnutím lze upravit styly předlohy textu.</a:t>
            </a:r>
          </a:p>
        </p:txBody>
      </p:sp>
      <p:sp>
        <p:nvSpPr>
          <p:cNvPr id="4" name="Zástupný symbol pro datum 3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DB5632A1-DE15-46B4-B66C-D66AA847EDB8}" type="datetimeFigureOut">
              <a:rPr lang="cs-CZ" smtClean="0"/>
              <a:pPr/>
              <a:t>4.6.2013</a:t>
            </a:fld>
            <a:endParaRPr lang="cs-CZ"/>
          </a:p>
        </p:txBody>
      </p:sp>
      <p:sp>
        <p:nvSpPr>
          <p:cNvPr id="5" name="Zástupný symbol pro zápatí 4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cs-CZ"/>
          </a:p>
        </p:txBody>
      </p:sp>
      <p:sp>
        <p:nvSpPr>
          <p:cNvPr id="6" name="Zástupný symbol pro číslo snímku 5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E7452686-ADE0-47FE-ACCF-B3D7E6DD98AC}" type="slidenum">
              <a:rPr lang="cs-CZ" smtClean="0"/>
              <a:pPr/>
              <a:t>‹#›</a:t>
            </a:fld>
            <a:endParaRPr lang="cs-CZ"/>
          </a:p>
        </p:txBody>
      </p:sp>
    </p:spTree>
  </p:cSld>
  <p:clrMapOvr>
    <a:masterClrMapping/>
  </p:clrMapOvr>
</p:sldLayout>
</file>

<file path=ppt/slideLayouts/slideLayout4.xml><?xml version="1.0" encoding="utf-8"?>
<p:sldLayout xmlns:a="http://schemas.openxmlformats.org/drawingml/2006/main" xmlns:r="http://schemas.openxmlformats.org/officeDocument/2006/relationships" xmlns:p="http://schemas.openxmlformats.org/presentationml/2006/main" type="twoObj" preserve="1">
  <p:cSld name="Dva obsahy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Nadpis 1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cs-CZ" smtClean="0"/>
              <a:t>Klepnutím lze upravit styl předlohy nadpisů.</a:t>
            </a:r>
            <a:endParaRPr lang="cs-CZ"/>
          </a:p>
        </p:txBody>
      </p:sp>
      <p:sp>
        <p:nvSpPr>
          <p:cNvPr id="3" name="Zástupný symbol pro obsah 2"/>
          <p:cNvSpPr>
            <a:spLocks noGrp="1"/>
          </p:cNvSpPr>
          <p:nvPr>
            <p:ph sz="half" idx="1"/>
          </p:nvPr>
        </p:nvSpPr>
        <p:spPr>
          <a:xfrm>
            <a:off x="457200" y="1600200"/>
            <a:ext cx="4038600" cy="4525963"/>
          </a:xfrm>
        </p:spPr>
        <p:txBody>
          <a:bodyPr/>
          <a:lstStyle>
            <a:lvl1pPr>
              <a:defRPr sz="2800"/>
            </a:lvl1pPr>
            <a:lvl2pPr>
              <a:defRPr sz="2400"/>
            </a:lvl2pPr>
            <a:lvl3pPr>
              <a:defRPr sz="2000"/>
            </a:lvl3pPr>
            <a:lvl4pPr>
              <a:defRPr sz="1800"/>
            </a:lvl4pPr>
            <a:lvl5pPr>
              <a:defRPr sz="1800"/>
            </a:lvl5pPr>
            <a:lvl6pPr>
              <a:defRPr sz="1800"/>
            </a:lvl6pPr>
            <a:lvl7pPr>
              <a:defRPr sz="1800"/>
            </a:lvl7pPr>
            <a:lvl8pPr>
              <a:defRPr sz="1800"/>
            </a:lvl8pPr>
            <a:lvl9pPr>
              <a:defRPr sz="1800"/>
            </a:lvl9pPr>
          </a:lstStyle>
          <a:p>
            <a:pPr lvl="0"/>
            <a:r>
              <a:rPr lang="cs-CZ" smtClean="0"/>
              <a:t>Klepnutím lze upravit styly předlohy textu.</a:t>
            </a:r>
          </a:p>
          <a:p>
            <a:pPr lvl="1"/>
            <a:r>
              <a:rPr lang="cs-CZ" smtClean="0"/>
              <a:t>Druhá úroveň</a:t>
            </a:r>
          </a:p>
          <a:p>
            <a:pPr lvl="2"/>
            <a:r>
              <a:rPr lang="cs-CZ" smtClean="0"/>
              <a:t>Třetí úroveň</a:t>
            </a:r>
          </a:p>
          <a:p>
            <a:pPr lvl="3"/>
            <a:r>
              <a:rPr lang="cs-CZ" smtClean="0"/>
              <a:t>Čtvrtá úroveň</a:t>
            </a:r>
          </a:p>
          <a:p>
            <a:pPr lvl="4"/>
            <a:r>
              <a:rPr lang="cs-CZ" smtClean="0"/>
              <a:t>Pátá úroveň</a:t>
            </a:r>
            <a:endParaRPr lang="cs-CZ"/>
          </a:p>
        </p:txBody>
      </p:sp>
      <p:sp>
        <p:nvSpPr>
          <p:cNvPr id="4" name="Zástupný symbol pro obsah 3"/>
          <p:cNvSpPr>
            <a:spLocks noGrp="1"/>
          </p:cNvSpPr>
          <p:nvPr>
            <p:ph sz="half" idx="2"/>
          </p:nvPr>
        </p:nvSpPr>
        <p:spPr>
          <a:xfrm>
            <a:off x="4648200" y="1600200"/>
            <a:ext cx="4038600" cy="4525963"/>
          </a:xfrm>
        </p:spPr>
        <p:txBody>
          <a:bodyPr/>
          <a:lstStyle>
            <a:lvl1pPr>
              <a:defRPr sz="2800"/>
            </a:lvl1pPr>
            <a:lvl2pPr>
              <a:defRPr sz="2400"/>
            </a:lvl2pPr>
            <a:lvl3pPr>
              <a:defRPr sz="2000"/>
            </a:lvl3pPr>
            <a:lvl4pPr>
              <a:defRPr sz="1800"/>
            </a:lvl4pPr>
            <a:lvl5pPr>
              <a:defRPr sz="1800"/>
            </a:lvl5pPr>
            <a:lvl6pPr>
              <a:defRPr sz="1800"/>
            </a:lvl6pPr>
            <a:lvl7pPr>
              <a:defRPr sz="1800"/>
            </a:lvl7pPr>
            <a:lvl8pPr>
              <a:defRPr sz="1800"/>
            </a:lvl8pPr>
            <a:lvl9pPr>
              <a:defRPr sz="1800"/>
            </a:lvl9pPr>
          </a:lstStyle>
          <a:p>
            <a:pPr lvl="0"/>
            <a:r>
              <a:rPr lang="cs-CZ" smtClean="0"/>
              <a:t>Klepnutím lze upravit styly předlohy textu.</a:t>
            </a:r>
          </a:p>
          <a:p>
            <a:pPr lvl="1"/>
            <a:r>
              <a:rPr lang="cs-CZ" smtClean="0"/>
              <a:t>Druhá úroveň</a:t>
            </a:r>
          </a:p>
          <a:p>
            <a:pPr lvl="2"/>
            <a:r>
              <a:rPr lang="cs-CZ" smtClean="0"/>
              <a:t>Třetí úroveň</a:t>
            </a:r>
          </a:p>
          <a:p>
            <a:pPr lvl="3"/>
            <a:r>
              <a:rPr lang="cs-CZ" smtClean="0"/>
              <a:t>Čtvrtá úroveň</a:t>
            </a:r>
          </a:p>
          <a:p>
            <a:pPr lvl="4"/>
            <a:r>
              <a:rPr lang="cs-CZ" smtClean="0"/>
              <a:t>Pátá úroveň</a:t>
            </a:r>
            <a:endParaRPr lang="cs-CZ"/>
          </a:p>
        </p:txBody>
      </p:sp>
      <p:sp>
        <p:nvSpPr>
          <p:cNvPr id="5" name="Zástupný symbol pro datum 4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DB5632A1-DE15-46B4-B66C-D66AA847EDB8}" type="datetimeFigureOut">
              <a:rPr lang="cs-CZ" smtClean="0"/>
              <a:pPr/>
              <a:t>4.6.2013</a:t>
            </a:fld>
            <a:endParaRPr lang="cs-CZ"/>
          </a:p>
        </p:txBody>
      </p:sp>
      <p:sp>
        <p:nvSpPr>
          <p:cNvPr id="6" name="Zástupný symbol pro zápatí 5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cs-CZ"/>
          </a:p>
        </p:txBody>
      </p:sp>
      <p:sp>
        <p:nvSpPr>
          <p:cNvPr id="7" name="Zástupný symbol pro číslo snímku 6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E7452686-ADE0-47FE-ACCF-B3D7E6DD98AC}" type="slidenum">
              <a:rPr lang="cs-CZ" smtClean="0"/>
              <a:pPr/>
              <a:t>‹#›</a:t>
            </a:fld>
            <a:endParaRPr lang="cs-CZ"/>
          </a:p>
        </p:txBody>
      </p:sp>
    </p:spTree>
  </p:cSld>
  <p:clrMapOvr>
    <a:masterClrMapping/>
  </p:clrMapOvr>
</p:sldLayout>
</file>

<file path=ppt/slideLayouts/slideLayout5.xml><?xml version="1.0" encoding="utf-8"?>
<p:sldLayout xmlns:a="http://schemas.openxmlformats.org/drawingml/2006/main" xmlns:r="http://schemas.openxmlformats.org/officeDocument/2006/relationships" xmlns:p="http://schemas.openxmlformats.org/presentationml/2006/main" type="twoTxTwoObj" preserve="1">
  <p:cSld name="Porovnání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Nadpis 1"/>
          <p:cNvSpPr>
            <a:spLocks noGrp="1"/>
          </p:cNvSpPr>
          <p:nvPr>
            <p:ph type="title"/>
          </p:nvPr>
        </p:nvSpPr>
        <p:spPr/>
        <p:txBody>
          <a:bodyPr/>
          <a:lstStyle>
            <a:lvl1pPr>
              <a:defRPr/>
            </a:lvl1pPr>
          </a:lstStyle>
          <a:p>
            <a:r>
              <a:rPr lang="cs-CZ" smtClean="0"/>
              <a:t>Klepnutím lze upravit styl předlohy nadpisů.</a:t>
            </a:r>
            <a:endParaRPr lang="cs-CZ"/>
          </a:p>
        </p:txBody>
      </p:sp>
      <p:sp>
        <p:nvSpPr>
          <p:cNvPr id="3" name="Zástupný symbol pro text 2"/>
          <p:cNvSpPr>
            <a:spLocks noGrp="1"/>
          </p:cNvSpPr>
          <p:nvPr>
            <p:ph type="body" idx="1"/>
          </p:nvPr>
        </p:nvSpPr>
        <p:spPr>
          <a:xfrm>
            <a:off x="457200" y="1535113"/>
            <a:ext cx="4040188" cy="639762"/>
          </a:xfrm>
        </p:spPr>
        <p:txBody>
          <a:bodyPr anchor="b"/>
          <a:lstStyle>
            <a:lvl1pPr marL="0" indent="0">
              <a:buNone/>
              <a:defRPr sz="2400" b="1"/>
            </a:lvl1pPr>
            <a:lvl2pPr marL="457200" indent="0">
              <a:buNone/>
              <a:defRPr sz="2000" b="1"/>
            </a:lvl2pPr>
            <a:lvl3pPr marL="914400" indent="0">
              <a:buNone/>
              <a:defRPr sz="1800" b="1"/>
            </a:lvl3pPr>
            <a:lvl4pPr marL="1371600" indent="0">
              <a:buNone/>
              <a:defRPr sz="1600" b="1"/>
            </a:lvl4pPr>
            <a:lvl5pPr marL="1828800" indent="0">
              <a:buNone/>
              <a:defRPr sz="1600" b="1"/>
            </a:lvl5pPr>
            <a:lvl6pPr marL="2286000" indent="0">
              <a:buNone/>
              <a:defRPr sz="1600" b="1"/>
            </a:lvl6pPr>
            <a:lvl7pPr marL="2743200" indent="0">
              <a:buNone/>
              <a:defRPr sz="1600" b="1"/>
            </a:lvl7pPr>
            <a:lvl8pPr marL="3200400" indent="0">
              <a:buNone/>
              <a:defRPr sz="1600" b="1"/>
            </a:lvl8pPr>
            <a:lvl9pPr marL="3657600" indent="0">
              <a:buNone/>
              <a:defRPr sz="1600" b="1"/>
            </a:lvl9pPr>
          </a:lstStyle>
          <a:p>
            <a:pPr lvl="0"/>
            <a:r>
              <a:rPr lang="cs-CZ" smtClean="0"/>
              <a:t>Klepnutím lze upravit styly předlohy textu.</a:t>
            </a:r>
          </a:p>
        </p:txBody>
      </p:sp>
      <p:sp>
        <p:nvSpPr>
          <p:cNvPr id="4" name="Zástupný symbol pro obsah 3"/>
          <p:cNvSpPr>
            <a:spLocks noGrp="1"/>
          </p:cNvSpPr>
          <p:nvPr>
            <p:ph sz="half" idx="2"/>
          </p:nvPr>
        </p:nvSpPr>
        <p:spPr>
          <a:xfrm>
            <a:off x="457200" y="2174875"/>
            <a:ext cx="4040188" cy="3951288"/>
          </a:xfrm>
        </p:spPr>
        <p:txBody>
          <a:bodyPr/>
          <a:lstStyle>
            <a:lvl1pPr>
              <a:defRPr sz="2400"/>
            </a:lvl1pPr>
            <a:lvl2pPr>
              <a:defRPr sz="2000"/>
            </a:lvl2pPr>
            <a:lvl3pPr>
              <a:defRPr sz="1800"/>
            </a:lvl3pPr>
            <a:lvl4pPr>
              <a:defRPr sz="1600"/>
            </a:lvl4pPr>
            <a:lvl5pPr>
              <a:defRPr sz="1600"/>
            </a:lvl5pPr>
            <a:lvl6pPr>
              <a:defRPr sz="1600"/>
            </a:lvl6pPr>
            <a:lvl7pPr>
              <a:defRPr sz="1600"/>
            </a:lvl7pPr>
            <a:lvl8pPr>
              <a:defRPr sz="1600"/>
            </a:lvl8pPr>
            <a:lvl9pPr>
              <a:defRPr sz="1600"/>
            </a:lvl9pPr>
          </a:lstStyle>
          <a:p>
            <a:pPr lvl="0"/>
            <a:r>
              <a:rPr lang="cs-CZ" smtClean="0"/>
              <a:t>Klepnutím lze upravit styly předlohy textu.</a:t>
            </a:r>
          </a:p>
          <a:p>
            <a:pPr lvl="1"/>
            <a:r>
              <a:rPr lang="cs-CZ" smtClean="0"/>
              <a:t>Druhá úroveň</a:t>
            </a:r>
          </a:p>
          <a:p>
            <a:pPr lvl="2"/>
            <a:r>
              <a:rPr lang="cs-CZ" smtClean="0"/>
              <a:t>Třetí úroveň</a:t>
            </a:r>
          </a:p>
          <a:p>
            <a:pPr lvl="3"/>
            <a:r>
              <a:rPr lang="cs-CZ" smtClean="0"/>
              <a:t>Čtvrtá úroveň</a:t>
            </a:r>
          </a:p>
          <a:p>
            <a:pPr lvl="4"/>
            <a:r>
              <a:rPr lang="cs-CZ" smtClean="0"/>
              <a:t>Pátá úroveň</a:t>
            </a:r>
            <a:endParaRPr lang="cs-CZ"/>
          </a:p>
        </p:txBody>
      </p:sp>
      <p:sp>
        <p:nvSpPr>
          <p:cNvPr id="5" name="Zástupný symbol pro text 4"/>
          <p:cNvSpPr>
            <a:spLocks noGrp="1"/>
          </p:cNvSpPr>
          <p:nvPr>
            <p:ph type="body" sz="quarter" idx="3"/>
          </p:nvPr>
        </p:nvSpPr>
        <p:spPr>
          <a:xfrm>
            <a:off x="4645025" y="1535113"/>
            <a:ext cx="4041775" cy="639762"/>
          </a:xfrm>
        </p:spPr>
        <p:txBody>
          <a:bodyPr anchor="b"/>
          <a:lstStyle>
            <a:lvl1pPr marL="0" indent="0">
              <a:buNone/>
              <a:defRPr sz="2400" b="1"/>
            </a:lvl1pPr>
            <a:lvl2pPr marL="457200" indent="0">
              <a:buNone/>
              <a:defRPr sz="2000" b="1"/>
            </a:lvl2pPr>
            <a:lvl3pPr marL="914400" indent="0">
              <a:buNone/>
              <a:defRPr sz="1800" b="1"/>
            </a:lvl3pPr>
            <a:lvl4pPr marL="1371600" indent="0">
              <a:buNone/>
              <a:defRPr sz="1600" b="1"/>
            </a:lvl4pPr>
            <a:lvl5pPr marL="1828800" indent="0">
              <a:buNone/>
              <a:defRPr sz="1600" b="1"/>
            </a:lvl5pPr>
            <a:lvl6pPr marL="2286000" indent="0">
              <a:buNone/>
              <a:defRPr sz="1600" b="1"/>
            </a:lvl6pPr>
            <a:lvl7pPr marL="2743200" indent="0">
              <a:buNone/>
              <a:defRPr sz="1600" b="1"/>
            </a:lvl7pPr>
            <a:lvl8pPr marL="3200400" indent="0">
              <a:buNone/>
              <a:defRPr sz="1600" b="1"/>
            </a:lvl8pPr>
            <a:lvl9pPr marL="3657600" indent="0">
              <a:buNone/>
              <a:defRPr sz="1600" b="1"/>
            </a:lvl9pPr>
          </a:lstStyle>
          <a:p>
            <a:pPr lvl="0"/>
            <a:r>
              <a:rPr lang="cs-CZ" smtClean="0"/>
              <a:t>Klepnutím lze upravit styly předlohy textu.</a:t>
            </a:r>
          </a:p>
        </p:txBody>
      </p:sp>
      <p:sp>
        <p:nvSpPr>
          <p:cNvPr id="6" name="Zástupný symbol pro obsah 5"/>
          <p:cNvSpPr>
            <a:spLocks noGrp="1"/>
          </p:cNvSpPr>
          <p:nvPr>
            <p:ph sz="quarter" idx="4"/>
          </p:nvPr>
        </p:nvSpPr>
        <p:spPr>
          <a:xfrm>
            <a:off x="4645025" y="2174875"/>
            <a:ext cx="4041775" cy="3951288"/>
          </a:xfrm>
        </p:spPr>
        <p:txBody>
          <a:bodyPr/>
          <a:lstStyle>
            <a:lvl1pPr>
              <a:defRPr sz="2400"/>
            </a:lvl1pPr>
            <a:lvl2pPr>
              <a:defRPr sz="2000"/>
            </a:lvl2pPr>
            <a:lvl3pPr>
              <a:defRPr sz="1800"/>
            </a:lvl3pPr>
            <a:lvl4pPr>
              <a:defRPr sz="1600"/>
            </a:lvl4pPr>
            <a:lvl5pPr>
              <a:defRPr sz="1600"/>
            </a:lvl5pPr>
            <a:lvl6pPr>
              <a:defRPr sz="1600"/>
            </a:lvl6pPr>
            <a:lvl7pPr>
              <a:defRPr sz="1600"/>
            </a:lvl7pPr>
            <a:lvl8pPr>
              <a:defRPr sz="1600"/>
            </a:lvl8pPr>
            <a:lvl9pPr>
              <a:defRPr sz="1600"/>
            </a:lvl9pPr>
          </a:lstStyle>
          <a:p>
            <a:pPr lvl="0"/>
            <a:r>
              <a:rPr lang="cs-CZ" smtClean="0"/>
              <a:t>Klepnutím lze upravit styly předlohy textu.</a:t>
            </a:r>
          </a:p>
          <a:p>
            <a:pPr lvl="1"/>
            <a:r>
              <a:rPr lang="cs-CZ" smtClean="0"/>
              <a:t>Druhá úroveň</a:t>
            </a:r>
          </a:p>
          <a:p>
            <a:pPr lvl="2"/>
            <a:r>
              <a:rPr lang="cs-CZ" smtClean="0"/>
              <a:t>Třetí úroveň</a:t>
            </a:r>
          </a:p>
          <a:p>
            <a:pPr lvl="3"/>
            <a:r>
              <a:rPr lang="cs-CZ" smtClean="0"/>
              <a:t>Čtvrtá úroveň</a:t>
            </a:r>
          </a:p>
          <a:p>
            <a:pPr lvl="4"/>
            <a:r>
              <a:rPr lang="cs-CZ" smtClean="0"/>
              <a:t>Pátá úroveň</a:t>
            </a:r>
            <a:endParaRPr lang="cs-CZ"/>
          </a:p>
        </p:txBody>
      </p:sp>
      <p:sp>
        <p:nvSpPr>
          <p:cNvPr id="7" name="Zástupný symbol pro datum 6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DB5632A1-DE15-46B4-B66C-D66AA847EDB8}" type="datetimeFigureOut">
              <a:rPr lang="cs-CZ" smtClean="0"/>
              <a:pPr/>
              <a:t>4.6.2013</a:t>
            </a:fld>
            <a:endParaRPr lang="cs-CZ"/>
          </a:p>
        </p:txBody>
      </p:sp>
      <p:sp>
        <p:nvSpPr>
          <p:cNvPr id="8" name="Zástupný symbol pro zápatí 7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cs-CZ"/>
          </a:p>
        </p:txBody>
      </p:sp>
      <p:sp>
        <p:nvSpPr>
          <p:cNvPr id="9" name="Zástupný symbol pro číslo snímku 8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E7452686-ADE0-47FE-ACCF-B3D7E6DD98AC}" type="slidenum">
              <a:rPr lang="cs-CZ" smtClean="0"/>
              <a:pPr/>
              <a:t>‹#›</a:t>
            </a:fld>
            <a:endParaRPr lang="cs-CZ"/>
          </a:p>
        </p:txBody>
      </p:sp>
    </p:spTree>
  </p:cSld>
  <p:clrMapOvr>
    <a:masterClrMapping/>
  </p:clrMapOvr>
</p:sldLayout>
</file>

<file path=ppt/slideLayouts/slideLayout6.xml><?xml version="1.0" encoding="utf-8"?>
<p:sldLayout xmlns:a="http://schemas.openxmlformats.org/drawingml/2006/main" xmlns:r="http://schemas.openxmlformats.org/officeDocument/2006/relationships" xmlns:p="http://schemas.openxmlformats.org/presentationml/2006/main" type="titleOnly" preserve="1">
  <p:cSld name="Pouze nadpis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Nadpis 1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cs-CZ" smtClean="0"/>
              <a:t>Klepnutím lze upravit styl předlohy nadpisů.</a:t>
            </a:r>
            <a:endParaRPr lang="cs-CZ"/>
          </a:p>
        </p:txBody>
      </p:sp>
      <p:sp>
        <p:nvSpPr>
          <p:cNvPr id="3" name="Zástupný symbol pro datum 2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DB5632A1-DE15-46B4-B66C-D66AA847EDB8}" type="datetimeFigureOut">
              <a:rPr lang="cs-CZ" smtClean="0"/>
              <a:pPr/>
              <a:t>4.6.2013</a:t>
            </a:fld>
            <a:endParaRPr lang="cs-CZ"/>
          </a:p>
        </p:txBody>
      </p:sp>
      <p:sp>
        <p:nvSpPr>
          <p:cNvPr id="4" name="Zástupný symbol pro zápatí 3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cs-CZ"/>
          </a:p>
        </p:txBody>
      </p:sp>
      <p:sp>
        <p:nvSpPr>
          <p:cNvPr id="5" name="Zástupný symbol pro číslo snímku 4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E7452686-ADE0-47FE-ACCF-B3D7E6DD98AC}" type="slidenum">
              <a:rPr lang="cs-CZ" smtClean="0"/>
              <a:pPr/>
              <a:t>‹#›</a:t>
            </a:fld>
            <a:endParaRPr lang="cs-CZ"/>
          </a:p>
        </p:txBody>
      </p:sp>
    </p:spTree>
  </p:cSld>
  <p:clrMapOvr>
    <a:masterClrMapping/>
  </p:clrMapOvr>
</p:sldLayout>
</file>

<file path=ppt/slideLayouts/slideLayout7.xml><?xml version="1.0" encoding="utf-8"?>
<p:sldLayout xmlns:a="http://schemas.openxmlformats.org/drawingml/2006/main" xmlns:r="http://schemas.openxmlformats.org/officeDocument/2006/relationships" xmlns:p="http://schemas.openxmlformats.org/presentationml/2006/main" type="blank" preserve="1">
  <p:cSld name="Prázdný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Zástupný symbol pro datum 1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DB5632A1-DE15-46B4-B66C-D66AA847EDB8}" type="datetimeFigureOut">
              <a:rPr lang="cs-CZ" smtClean="0"/>
              <a:pPr/>
              <a:t>4.6.2013</a:t>
            </a:fld>
            <a:endParaRPr lang="cs-CZ"/>
          </a:p>
        </p:txBody>
      </p:sp>
      <p:sp>
        <p:nvSpPr>
          <p:cNvPr id="3" name="Zástupný symbol pro zápatí 2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cs-CZ"/>
          </a:p>
        </p:txBody>
      </p:sp>
      <p:sp>
        <p:nvSpPr>
          <p:cNvPr id="4" name="Zástupný symbol pro číslo snímku 3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E7452686-ADE0-47FE-ACCF-B3D7E6DD98AC}" type="slidenum">
              <a:rPr lang="cs-CZ" smtClean="0"/>
              <a:pPr/>
              <a:t>‹#›</a:t>
            </a:fld>
            <a:endParaRPr lang="cs-CZ"/>
          </a:p>
        </p:txBody>
      </p:sp>
    </p:spTree>
  </p:cSld>
  <p:clrMapOvr>
    <a:masterClrMapping/>
  </p:clrMapOvr>
</p:sldLayout>
</file>

<file path=ppt/slideLayouts/slideLayout8.xml><?xml version="1.0" encoding="utf-8"?>
<p:sldLayout xmlns:a="http://schemas.openxmlformats.org/drawingml/2006/main" xmlns:r="http://schemas.openxmlformats.org/officeDocument/2006/relationships" xmlns:p="http://schemas.openxmlformats.org/presentationml/2006/main" type="objTx" preserve="1">
  <p:cSld name="Obsah s titulkem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Nadpis 1"/>
          <p:cNvSpPr>
            <a:spLocks noGrp="1"/>
          </p:cNvSpPr>
          <p:nvPr>
            <p:ph type="title"/>
          </p:nvPr>
        </p:nvSpPr>
        <p:spPr>
          <a:xfrm>
            <a:off x="457200" y="273050"/>
            <a:ext cx="3008313" cy="1162050"/>
          </a:xfrm>
        </p:spPr>
        <p:txBody>
          <a:bodyPr anchor="b"/>
          <a:lstStyle>
            <a:lvl1pPr algn="l">
              <a:defRPr sz="2000" b="1"/>
            </a:lvl1pPr>
          </a:lstStyle>
          <a:p>
            <a:r>
              <a:rPr lang="cs-CZ" smtClean="0"/>
              <a:t>Klepnutím lze upravit styl předlohy nadpisů.</a:t>
            </a:r>
            <a:endParaRPr lang="cs-CZ"/>
          </a:p>
        </p:txBody>
      </p:sp>
      <p:sp>
        <p:nvSpPr>
          <p:cNvPr id="3" name="Zástupný symbol pro obsah 2"/>
          <p:cNvSpPr>
            <a:spLocks noGrp="1"/>
          </p:cNvSpPr>
          <p:nvPr>
            <p:ph idx="1"/>
          </p:nvPr>
        </p:nvSpPr>
        <p:spPr>
          <a:xfrm>
            <a:off x="3575050" y="273050"/>
            <a:ext cx="5111750" cy="5853113"/>
          </a:xfrm>
        </p:spPr>
        <p:txBody>
          <a:bodyPr/>
          <a:lstStyle>
            <a:lvl1pPr>
              <a:defRPr sz="3200"/>
            </a:lvl1pPr>
            <a:lvl2pPr>
              <a:defRPr sz="2800"/>
            </a:lvl2pPr>
            <a:lvl3pPr>
              <a:defRPr sz="2400"/>
            </a:lvl3pPr>
            <a:lvl4pPr>
              <a:defRPr sz="2000"/>
            </a:lvl4pPr>
            <a:lvl5pPr>
              <a:defRPr sz="2000"/>
            </a:lvl5pPr>
            <a:lvl6pPr>
              <a:defRPr sz="2000"/>
            </a:lvl6pPr>
            <a:lvl7pPr>
              <a:defRPr sz="2000"/>
            </a:lvl7pPr>
            <a:lvl8pPr>
              <a:defRPr sz="2000"/>
            </a:lvl8pPr>
            <a:lvl9pPr>
              <a:defRPr sz="2000"/>
            </a:lvl9pPr>
          </a:lstStyle>
          <a:p>
            <a:pPr lvl="0"/>
            <a:r>
              <a:rPr lang="cs-CZ" smtClean="0"/>
              <a:t>Klepnutím lze upravit styly předlohy textu.</a:t>
            </a:r>
          </a:p>
          <a:p>
            <a:pPr lvl="1"/>
            <a:r>
              <a:rPr lang="cs-CZ" smtClean="0"/>
              <a:t>Druhá úroveň</a:t>
            </a:r>
          </a:p>
          <a:p>
            <a:pPr lvl="2"/>
            <a:r>
              <a:rPr lang="cs-CZ" smtClean="0"/>
              <a:t>Třetí úroveň</a:t>
            </a:r>
          </a:p>
          <a:p>
            <a:pPr lvl="3"/>
            <a:r>
              <a:rPr lang="cs-CZ" smtClean="0"/>
              <a:t>Čtvrtá úroveň</a:t>
            </a:r>
          </a:p>
          <a:p>
            <a:pPr lvl="4"/>
            <a:r>
              <a:rPr lang="cs-CZ" smtClean="0"/>
              <a:t>Pátá úroveň</a:t>
            </a:r>
            <a:endParaRPr lang="cs-CZ"/>
          </a:p>
        </p:txBody>
      </p:sp>
      <p:sp>
        <p:nvSpPr>
          <p:cNvPr id="4" name="Zástupný symbol pro text 3"/>
          <p:cNvSpPr>
            <a:spLocks noGrp="1"/>
          </p:cNvSpPr>
          <p:nvPr>
            <p:ph type="body" sz="half" idx="2"/>
          </p:nvPr>
        </p:nvSpPr>
        <p:spPr>
          <a:xfrm>
            <a:off x="457200" y="1435100"/>
            <a:ext cx="3008313" cy="4691063"/>
          </a:xfrm>
        </p:spPr>
        <p:txBody>
          <a:bodyPr/>
          <a:lstStyle>
            <a:lvl1pPr marL="0" indent="0">
              <a:buNone/>
              <a:defRPr sz="1400"/>
            </a:lvl1pPr>
            <a:lvl2pPr marL="457200" indent="0">
              <a:buNone/>
              <a:defRPr sz="1200"/>
            </a:lvl2pPr>
            <a:lvl3pPr marL="914400" indent="0">
              <a:buNone/>
              <a:defRPr sz="1000"/>
            </a:lvl3pPr>
            <a:lvl4pPr marL="1371600" indent="0">
              <a:buNone/>
              <a:defRPr sz="900"/>
            </a:lvl4pPr>
            <a:lvl5pPr marL="1828800" indent="0">
              <a:buNone/>
              <a:defRPr sz="900"/>
            </a:lvl5pPr>
            <a:lvl6pPr marL="2286000" indent="0">
              <a:buNone/>
              <a:defRPr sz="900"/>
            </a:lvl6pPr>
            <a:lvl7pPr marL="2743200" indent="0">
              <a:buNone/>
              <a:defRPr sz="900"/>
            </a:lvl7pPr>
            <a:lvl8pPr marL="3200400" indent="0">
              <a:buNone/>
              <a:defRPr sz="900"/>
            </a:lvl8pPr>
            <a:lvl9pPr marL="3657600" indent="0">
              <a:buNone/>
              <a:defRPr sz="900"/>
            </a:lvl9pPr>
          </a:lstStyle>
          <a:p>
            <a:pPr lvl="0"/>
            <a:r>
              <a:rPr lang="cs-CZ" smtClean="0"/>
              <a:t>Klepnutím lze upravit styly předlohy textu.</a:t>
            </a:r>
          </a:p>
        </p:txBody>
      </p:sp>
      <p:sp>
        <p:nvSpPr>
          <p:cNvPr id="5" name="Zástupný symbol pro datum 4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DB5632A1-DE15-46B4-B66C-D66AA847EDB8}" type="datetimeFigureOut">
              <a:rPr lang="cs-CZ" smtClean="0"/>
              <a:pPr/>
              <a:t>4.6.2013</a:t>
            </a:fld>
            <a:endParaRPr lang="cs-CZ"/>
          </a:p>
        </p:txBody>
      </p:sp>
      <p:sp>
        <p:nvSpPr>
          <p:cNvPr id="6" name="Zástupný symbol pro zápatí 5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cs-CZ"/>
          </a:p>
        </p:txBody>
      </p:sp>
      <p:sp>
        <p:nvSpPr>
          <p:cNvPr id="7" name="Zástupný symbol pro číslo snímku 6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E7452686-ADE0-47FE-ACCF-B3D7E6DD98AC}" type="slidenum">
              <a:rPr lang="cs-CZ" smtClean="0"/>
              <a:pPr/>
              <a:t>‹#›</a:t>
            </a:fld>
            <a:endParaRPr lang="cs-CZ"/>
          </a:p>
        </p:txBody>
      </p:sp>
    </p:spTree>
  </p:cSld>
  <p:clrMapOvr>
    <a:masterClrMapping/>
  </p:clrMapOvr>
</p:sldLayout>
</file>

<file path=ppt/slideLayouts/slideLayout9.xml><?xml version="1.0" encoding="utf-8"?>
<p:sldLayout xmlns:a="http://schemas.openxmlformats.org/drawingml/2006/main" xmlns:r="http://schemas.openxmlformats.org/officeDocument/2006/relationships" xmlns:p="http://schemas.openxmlformats.org/presentationml/2006/main" type="picTx" preserve="1">
  <p:cSld name="Obrázek s titulkem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Nadpis 1"/>
          <p:cNvSpPr>
            <a:spLocks noGrp="1"/>
          </p:cNvSpPr>
          <p:nvPr>
            <p:ph type="title"/>
          </p:nvPr>
        </p:nvSpPr>
        <p:spPr>
          <a:xfrm>
            <a:off x="1792288" y="4800600"/>
            <a:ext cx="5486400" cy="566738"/>
          </a:xfrm>
        </p:spPr>
        <p:txBody>
          <a:bodyPr anchor="b"/>
          <a:lstStyle>
            <a:lvl1pPr algn="l">
              <a:defRPr sz="2000" b="1"/>
            </a:lvl1pPr>
          </a:lstStyle>
          <a:p>
            <a:r>
              <a:rPr lang="cs-CZ" smtClean="0"/>
              <a:t>Klepnutím lze upravit styl předlohy nadpisů.</a:t>
            </a:r>
            <a:endParaRPr lang="cs-CZ"/>
          </a:p>
        </p:txBody>
      </p:sp>
      <p:sp>
        <p:nvSpPr>
          <p:cNvPr id="3" name="Zástupný symbol pro obrázek 2"/>
          <p:cNvSpPr>
            <a:spLocks noGrp="1"/>
          </p:cNvSpPr>
          <p:nvPr>
            <p:ph type="pic" idx="1"/>
          </p:nvPr>
        </p:nvSpPr>
        <p:spPr>
          <a:xfrm>
            <a:off x="1792288" y="612775"/>
            <a:ext cx="5486400" cy="4114800"/>
          </a:xfrm>
        </p:spPr>
        <p:txBody>
          <a:bodyPr/>
          <a:lstStyle>
            <a:lvl1pPr marL="0" indent="0">
              <a:buNone/>
              <a:defRPr sz="3200"/>
            </a:lvl1pPr>
            <a:lvl2pPr marL="457200" indent="0">
              <a:buNone/>
              <a:defRPr sz="2800"/>
            </a:lvl2pPr>
            <a:lvl3pPr marL="914400" indent="0">
              <a:buNone/>
              <a:defRPr sz="2400"/>
            </a:lvl3pPr>
            <a:lvl4pPr marL="1371600" indent="0">
              <a:buNone/>
              <a:defRPr sz="2000"/>
            </a:lvl4pPr>
            <a:lvl5pPr marL="1828800" indent="0">
              <a:buNone/>
              <a:defRPr sz="2000"/>
            </a:lvl5pPr>
            <a:lvl6pPr marL="2286000" indent="0">
              <a:buNone/>
              <a:defRPr sz="2000"/>
            </a:lvl6pPr>
            <a:lvl7pPr marL="2743200" indent="0">
              <a:buNone/>
              <a:defRPr sz="2000"/>
            </a:lvl7pPr>
            <a:lvl8pPr marL="3200400" indent="0">
              <a:buNone/>
              <a:defRPr sz="2000"/>
            </a:lvl8pPr>
            <a:lvl9pPr marL="3657600" indent="0">
              <a:buNone/>
              <a:defRPr sz="2000"/>
            </a:lvl9pPr>
          </a:lstStyle>
          <a:p>
            <a:endParaRPr lang="cs-CZ"/>
          </a:p>
        </p:txBody>
      </p:sp>
      <p:sp>
        <p:nvSpPr>
          <p:cNvPr id="4" name="Zástupný symbol pro text 3"/>
          <p:cNvSpPr>
            <a:spLocks noGrp="1"/>
          </p:cNvSpPr>
          <p:nvPr>
            <p:ph type="body" sz="half" idx="2"/>
          </p:nvPr>
        </p:nvSpPr>
        <p:spPr>
          <a:xfrm>
            <a:off x="1792288" y="5367338"/>
            <a:ext cx="5486400" cy="804862"/>
          </a:xfrm>
        </p:spPr>
        <p:txBody>
          <a:bodyPr/>
          <a:lstStyle>
            <a:lvl1pPr marL="0" indent="0">
              <a:buNone/>
              <a:defRPr sz="1400"/>
            </a:lvl1pPr>
            <a:lvl2pPr marL="457200" indent="0">
              <a:buNone/>
              <a:defRPr sz="1200"/>
            </a:lvl2pPr>
            <a:lvl3pPr marL="914400" indent="0">
              <a:buNone/>
              <a:defRPr sz="1000"/>
            </a:lvl3pPr>
            <a:lvl4pPr marL="1371600" indent="0">
              <a:buNone/>
              <a:defRPr sz="900"/>
            </a:lvl4pPr>
            <a:lvl5pPr marL="1828800" indent="0">
              <a:buNone/>
              <a:defRPr sz="900"/>
            </a:lvl5pPr>
            <a:lvl6pPr marL="2286000" indent="0">
              <a:buNone/>
              <a:defRPr sz="900"/>
            </a:lvl6pPr>
            <a:lvl7pPr marL="2743200" indent="0">
              <a:buNone/>
              <a:defRPr sz="900"/>
            </a:lvl7pPr>
            <a:lvl8pPr marL="3200400" indent="0">
              <a:buNone/>
              <a:defRPr sz="900"/>
            </a:lvl8pPr>
            <a:lvl9pPr marL="3657600" indent="0">
              <a:buNone/>
              <a:defRPr sz="900"/>
            </a:lvl9pPr>
          </a:lstStyle>
          <a:p>
            <a:pPr lvl="0"/>
            <a:r>
              <a:rPr lang="cs-CZ" smtClean="0"/>
              <a:t>Klepnutím lze upravit styly předlohy textu.</a:t>
            </a:r>
          </a:p>
        </p:txBody>
      </p:sp>
      <p:sp>
        <p:nvSpPr>
          <p:cNvPr id="5" name="Zástupný symbol pro datum 4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DB5632A1-DE15-46B4-B66C-D66AA847EDB8}" type="datetimeFigureOut">
              <a:rPr lang="cs-CZ" smtClean="0"/>
              <a:pPr/>
              <a:t>4.6.2013</a:t>
            </a:fld>
            <a:endParaRPr lang="cs-CZ"/>
          </a:p>
        </p:txBody>
      </p:sp>
      <p:sp>
        <p:nvSpPr>
          <p:cNvPr id="6" name="Zástupný symbol pro zápatí 5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cs-CZ"/>
          </a:p>
        </p:txBody>
      </p:sp>
      <p:sp>
        <p:nvSpPr>
          <p:cNvPr id="7" name="Zástupný symbol pro číslo snímku 6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E7452686-ADE0-47FE-ACCF-B3D7E6DD98AC}" type="slidenum">
              <a:rPr lang="cs-CZ" smtClean="0"/>
              <a:pPr/>
              <a:t>‹#›</a:t>
            </a:fld>
            <a:endParaRPr lang="cs-CZ"/>
          </a:p>
        </p:txBody>
      </p:sp>
    </p:spTree>
  </p:cSld>
  <p:clrMapOvr>
    <a:masterClrMapping/>
  </p:clrMapOvr>
</p:sldLayout>
</file>

<file path=ppt/slideLayouts/slideLayout10.xml><?xml version="1.0" encoding="utf-8"?>
<p:sldLayout xmlns:a="http://schemas.openxmlformats.org/drawingml/2006/main" xmlns:r="http://schemas.openxmlformats.org/officeDocument/2006/relationships" xmlns:p="http://schemas.openxmlformats.org/presentationml/2006/main" type="vertTx" preserve="1">
  <p:cSld name="Nadpis a svislý text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Nadpis 1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cs-CZ" smtClean="0"/>
              <a:t>Klepnutím lze upravit styl předlohy nadpisů.</a:t>
            </a:r>
            <a:endParaRPr lang="cs-CZ"/>
          </a:p>
        </p:txBody>
      </p:sp>
      <p:sp>
        <p:nvSpPr>
          <p:cNvPr id="3" name="Zástupný symbol pro svislý text 2"/>
          <p:cNvSpPr>
            <a:spLocks noGrp="1"/>
          </p:cNvSpPr>
          <p:nvPr>
            <p:ph type="body" orient="vert" idx="1"/>
          </p:nvPr>
        </p:nvSpPr>
        <p:spPr/>
        <p:txBody>
          <a:bodyPr vert="eaVert"/>
          <a:lstStyle/>
          <a:p>
            <a:pPr lvl="0"/>
            <a:r>
              <a:rPr lang="cs-CZ" smtClean="0"/>
              <a:t>Klepnutím lze upravit styly předlohy textu.</a:t>
            </a:r>
          </a:p>
          <a:p>
            <a:pPr lvl="1"/>
            <a:r>
              <a:rPr lang="cs-CZ" smtClean="0"/>
              <a:t>Druhá úroveň</a:t>
            </a:r>
          </a:p>
          <a:p>
            <a:pPr lvl="2"/>
            <a:r>
              <a:rPr lang="cs-CZ" smtClean="0"/>
              <a:t>Třetí úroveň</a:t>
            </a:r>
          </a:p>
          <a:p>
            <a:pPr lvl="3"/>
            <a:r>
              <a:rPr lang="cs-CZ" smtClean="0"/>
              <a:t>Čtvrtá úroveň</a:t>
            </a:r>
          </a:p>
          <a:p>
            <a:pPr lvl="4"/>
            <a:r>
              <a:rPr lang="cs-CZ" smtClean="0"/>
              <a:t>Pátá úroveň</a:t>
            </a:r>
            <a:endParaRPr lang="cs-CZ"/>
          </a:p>
        </p:txBody>
      </p:sp>
      <p:sp>
        <p:nvSpPr>
          <p:cNvPr id="4" name="Zástupný symbol pro datum 3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DB5632A1-DE15-46B4-B66C-D66AA847EDB8}" type="datetimeFigureOut">
              <a:rPr lang="cs-CZ" smtClean="0"/>
              <a:pPr/>
              <a:t>4.6.2013</a:t>
            </a:fld>
            <a:endParaRPr lang="cs-CZ"/>
          </a:p>
        </p:txBody>
      </p:sp>
      <p:sp>
        <p:nvSpPr>
          <p:cNvPr id="5" name="Zástupný symbol pro zápatí 4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cs-CZ"/>
          </a:p>
        </p:txBody>
      </p:sp>
      <p:sp>
        <p:nvSpPr>
          <p:cNvPr id="6" name="Zástupný symbol pro číslo snímku 5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E7452686-ADE0-47FE-ACCF-B3D7E6DD98AC}" type="slidenum">
              <a:rPr lang="cs-CZ" smtClean="0"/>
              <a:pPr/>
              <a:t>‹#›</a:t>
            </a:fld>
            <a:endParaRPr lang="cs-CZ"/>
          </a:p>
        </p:txBody>
      </p:sp>
    </p:spTree>
  </p:cSld>
  <p:clrMapOvr>
    <a:masterClrMapping/>
  </p:clrMapOvr>
</p:sldLayout>
</file>

<file path=ppt/slideLayouts/slideLayout11.xml><?xml version="1.0" encoding="utf-8"?>
<p:sldLayout xmlns:a="http://schemas.openxmlformats.org/drawingml/2006/main" xmlns:r="http://schemas.openxmlformats.org/officeDocument/2006/relationships" xmlns:p="http://schemas.openxmlformats.org/presentationml/2006/main" type="vertTitleAndTx" preserve="1">
  <p:cSld name="Svislý nadpis a text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Svislý nadpis 1"/>
          <p:cNvSpPr>
            <a:spLocks noGrp="1"/>
          </p:cNvSpPr>
          <p:nvPr>
            <p:ph type="title" orient="vert"/>
          </p:nvPr>
        </p:nvSpPr>
        <p:spPr>
          <a:xfrm>
            <a:off x="6629400" y="274638"/>
            <a:ext cx="2057400" cy="5851525"/>
          </a:xfrm>
        </p:spPr>
        <p:txBody>
          <a:bodyPr vert="eaVert"/>
          <a:lstStyle/>
          <a:p>
            <a:r>
              <a:rPr lang="cs-CZ" smtClean="0"/>
              <a:t>Klepnutím lze upravit styl předlohy nadpisů.</a:t>
            </a:r>
            <a:endParaRPr lang="cs-CZ"/>
          </a:p>
        </p:txBody>
      </p:sp>
      <p:sp>
        <p:nvSpPr>
          <p:cNvPr id="3" name="Zástupný symbol pro svislý text 2"/>
          <p:cNvSpPr>
            <a:spLocks noGrp="1"/>
          </p:cNvSpPr>
          <p:nvPr>
            <p:ph type="body" orient="vert" idx="1"/>
          </p:nvPr>
        </p:nvSpPr>
        <p:spPr>
          <a:xfrm>
            <a:off x="457200" y="274638"/>
            <a:ext cx="6019800" cy="5851525"/>
          </a:xfrm>
        </p:spPr>
        <p:txBody>
          <a:bodyPr vert="eaVert"/>
          <a:lstStyle/>
          <a:p>
            <a:pPr lvl="0"/>
            <a:r>
              <a:rPr lang="cs-CZ" smtClean="0"/>
              <a:t>Klepnutím lze upravit styly předlohy textu.</a:t>
            </a:r>
          </a:p>
          <a:p>
            <a:pPr lvl="1"/>
            <a:r>
              <a:rPr lang="cs-CZ" smtClean="0"/>
              <a:t>Druhá úroveň</a:t>
            </a:r>
          </a:p>
          <a:p>
            <a:pPr lvl="2"/>
            <a:r>
              <a:rPr lang="cs-CZ" smtClean="0"/>
              <a:t>Třetí úroveň</a:t>
            </a:r>
          </a:p>
          <a:p>
            <a:pPr lvl="3"/>
            <a:r>
              <a:rPr lang="cs-CZ" smtClean="0"/>
              <a:t>Čtvrtá úroveň</a:t>
            </a:r>
          </a:p>
          <a:p>
            <a:pPr lvl="4"/>
            <a:r>
              <a:rPr lang="cs-CZ" smtClean="0"/>
              <a:t>Pátá úroveň</a:t>
            </a:r>
            <a:endParaRPr lang="cs-CZ"/>
          </a:p>
        </p:txBody>
      </p:sp>
      <p:sp>
        <p:nvSpPr>
          <p:cNvPr id="4" name="Zástupný symbol pro datum 3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DB5632A1-DE15-46B4-B66C-D66AA847EDB8}" type="datetimeFigureOut">
              <a:rPr lang="cs-CZ" smtClean="0"/>
              <a:pPr/>
              <a:t>4.6.2013</a:t>
            </a:fld>
            <a:endParaRPr lang="cs-CZ"/>
          </a:p>
        </p:txBody>
      </p:sp>
      <p:sp>
        <p:nvSpPr>
          <p:cNvPr id="5" name="Zástupný symbol pro zápatí 4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cs-CZ"/>
          </a:p>
        </p:txBody>
      </p:sp>
      <p:sp>
        <p:nvSpPr>
          <p:cNvPr id="6" name="Zástupný symbol pro číslo snímku 5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E7452686-ADE0-47FE-ACCF-B3D7E6DD98AC}" type="slidenum">
              <a:rPr lang="cs-CZ" smtClean="0"/>
              <a:pPr/>
              <a:t>‹#›</a:t>
            </a:fld>
            <a:endParaRPr lang="cs-CZ"/>
          </a:p>
        </p:txBody>
      </p:sp>
    </p:spTree>
  </p:cSld>
  <p:clrMapOvr>
    <a:masterClrMapping/>
  </p:clrMapOvr>
</p:sldLayout>
</file>

<file path=ppt/slideMasters/_rels/slideMaster1.xml.rels><?xml version="1.0" encoding="UTF-8" standalone="yes"?>
<Relationships xmlns="http://schemas.openxmlformats.org/package/2006/relationships"><Relationship Id="rId8" Type="http://schemas.openxmlformats.org/officeDocument/2006/relationships/slideLayout" Target="../slideLayouts/slideLayout8.xml"/><Relationship Id="rId3" Type="http://schemas.openxmlformats.org/officeDocument/2006/relationships/slideLayout" Target="../slideLayouts/slideLayout3.xml"/><Relationship Id="rId7" Type="http://schemas.openxmlformats.org/officeDocument/2006/relationships/slideLayout" Target="../slideLayouts/slideLayout7.xml"/><Relationship Id="rId12" Type="http://schemas.openxmlformats.org/officeDocument/2006/relationships/theme" Target="../theme/theme1.xml"/><Relationship Id="rId2" Type="http://schemas.openxmlformats.org/officeDocument/2006/relationships/slideLayout" Target="../slideLayouts/slideLayout2.xml"/><Relationship Id="rId1" Type="http://schemas.openxmlformats.org/officeDocument/2006/relationships/slideLayout" Target="../slideLayouts/slideLayout1.xml"/><Relationship Id="rId6" Type="http://schemas.openxmlformats.org/officeDocument/2006/relationships/slideLayout" Target="../slideLayouts/slideLayout6.xml"/><Relationship Id="rId11" Type="http://schemas.openxmlformats.org/officeDocument/2006/relationships/slideLayout" Target="../slideLayouts/slideLayout11.xml"/><Relationship Id="rId5" Type="http://schemas.openxmlformats.org/officeDocument/2006/relationships/slideLayout" Target="../slideLayouts/slideLayout5.xml"/><Relationship Id="rId10" Type="http://schemas.openxmlformats.org/officeDocument/2006/relationships/slideLayout" Target="../slideLayouts/slideLayout10.xml"/><Relationship Id="rId4" Type="http://schemas.openxmlformats.org/officeDocument/2006/relationships/slideLayout" Target="../slideLayouts/slideLayout4.xml"/><Relationship Id="rId9" Type="http://schemas.openxmlformats.org/officeDocument/2006/relationships/slideLayout" Target="../slideLayouts/slideLayout9.xml"/></Relationships>
</file>

<file path=ppt/slideMasters/slideMaster1.xml><?xml version="1.0" encoding="utf-8"?>
<p:sldMaster xmlns:a="http://schemas.openxmlformats.org/drawingml/2006/main" xmlns:r="http://schemas.openxmlformats.org/officeDocument/2006/relationships" xmlns:p="http://schemas.openxmlformats.org/presentationml/2006/main">
  <p:cSld>
    <p:bg>
      <p:bgRef idx="1001">
        <a:schemeClr val="bg1"/>
      </p:bgRef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Zástupný symbol pro nadpis 1"/>
          <p:cNvSpPr>
            <a:spLocks noGrp="1"/>
          </p:cNvSpPr>
          <p:nvPr>
            <p:ph type="title"/>
          </p:nvPr>
        </p:nvSpPr>
        <p:spPr>
          <a:xfrm>
            <a:off x="457200" y="274638"/>
            <a:ext cx="8229600" cy="1143000"/>
          </a:xfrm>
          <a:prstGeom prst="rect">
            <a:avLst/>
          </a:prstGeom>
        </p:spPr>
        <p:txBody>
          <a:bodyPr vert="horz" lIns="91440" tIns="45720" rIns="91440" bIns="45720" rtlCol="0" anchor="ctr">
            <a:normAutofit/>
          </a:bodyPr>
          <a:lstStyle/>
          <a:p>
            <a:r>
              <a:rPr lang="cs-CZ" smtClean="0"/>
              <a:t>Klepnutím lze upravit styl předlohy nadpisů.</a:t>
            </a:r>
            <a:endParaRPr lang="cs-CZ"/>
          </a:p>
        </p:txBody>
      </p:sp>
      <p:sp>
        <p:nvSpPr>
          <p:cNvPr id="3" name="Zástupný symbol pro text 2"/>
          <p:cNvSpPr>
            <a:spLocks noGrp="1"/>
          </p:cNvSpPr>
          <p:nvPr>
            <p:ph type="body" idx="1"/>
          </p:nvPr>
        </p:nvSpPr>
        <p:spPr>
          <a:xfrm>
            <a:off x="457200" y="1600200"/>
            <a:ext cx="8229600" cy="4525963"/>
          </a:xfrm>
          <a:prstGeom prst="rect">
            <a:avLst/>
          </a:prstGeom>
        </p:spPr>
        <p:txBody>
          <a:bodyPr vert="horz" lIns="91440" tIns="45720" rIns="91440" bIns="45720" rtlCol="0">
            <a:normAutofit/>
          </a:bodyPr>
          <a:lstStyle/>
          <a:p>
            <a:pPr lvl="0"/>
            <a:r>
              <a:rPr lang="cs-CZ" smtClean="0"/>
              <a:t>Klepnutím lze upravit styly předlohy textu.</a:t>
            </a:r>
          </a:p>
          <a:p>
            <a:pPr lvl="1"/>
            <a:r>
              <a:rPr lang="cs-CZ" smtClean="0"/>
              <a:t>Druhá úroveň</a:t>
            </a:r>
          </a:p>
          <a:p>
            <a:pPr lvl="2"/>
            <a:r>
              <a:rPr lang="cs-CZ" smtClean="0"/>
              <a:t>Třetí úroveň</a:t>
            </a:r>
          </a:p>
          <a:p>
            <a:pPr lvl="3"/>
            <a:r>
              <a:rPr lang="cs-CZ" smtClean="0"/>
              <a:t>Čtvrtá úroveň</a:t>
            </a:r>
          </a:p>
          <a:p>
            <a:pPr lvl="4"/>
            <a:r>
              <a:rPr lang="cs-CZ" smtClean="0"/>
              <a:t>Pátá úroveň</a:t>
            </a:r>
            <a:endParaRPr lang="cs-CZ"/>
          </a:p>
        </p:txBody>
      </p:sp>
      <p:sp>
        <p:nvSpPr>
          <p:cNvPr id="4" name="Zástupný symbol pro datum 3"/>
          <p:cNvSpPr>
            <a:spLocks noGrp="1"/>
          </p:cNvSpPr>
          <p:nvPr>
            <p:ph type="dt" sz="half" idx="2"/>
          </p:nvPr>
        </p:nvSpPr>
        <p:spPr>
          <a:xfrm>
            <a:off x="457200" y="6356350"/>
            <a:ext cx="2133600" cy="365125"/>
          </a:xfrm>
          <a:prstGeom prst="rect">
            <a:avLst/>
          </a:prstGeom>
        </p:spPr>
        <p:txBody>
          <a:bodyPr vert="horz" lIns="91440" tIns="45720" rIns="91440" bIns="45720" rtlCol="0" anchor="ctr"/>
          <a:lstStyle>
            <a:lvl1pPr algn="l">
              <a:defRPr sz="1200">
                <a:solidFill>
                  <a:schemeClr val="tx1">
                    <a:tint val="75000"/>
                  </a:schemeClr>
                </a:solidFill>
              </a:defRPr>
            </a:lvl1pPr>
          </a:lstStyle>
          <a:p>
            <a:fld id="{DB5632A1-DE15-46B4-B66C-D66AA847EDB8}" type="datetimeFigureOut">
              <a:rPr lang="cs-CZ" smtClean="0"/>
              <a:pPr/>
              <a:t>4.6.2013</a:t>
            </a:fld>
            <a:endParaRPr lang="cs-CZ"/>
          </a:p>
        </p:txBody>
      </p:sp>
      <p:sp>
        <p:nvSpPr>
          <p:cNvPr id="5" name="Zástupný symbol pro zápatí 4"/>
          <p:cNvSpPr>
            <a:spLocks noGrp="1"/>
          </p:cNvSpPr>
          <p:nvPr>
            <p:ph type="ftr" sz="quarter" idx="3"/>
          </p:nvPr>
        </p:nvSpPr>
        <p:spPr>
          <a:xfrm>
            <a:off x="3124200" y="6356350"/>
            <a:ext cx="2895600" cy="365125"/>
          </a:xfrm>
          <a:prstGeom prst="rect">
            <a:avLst/>
          </a:prstGeom>
        </p:spPr>
        <p:txBody>
          <a:bodyPr vert="horz" lIns="91440" tIns="45720" rIns="91440" bIns="45720" rtlCol="0" anchor="ctr"/>
          <a:lstStyle>
            <a:lvl1pPr algn="ctr">
              <a:defRPr sz="1200">
                <a:solidFill>
                  <a:schemeClr val="tx1">
                    <a:tint val="75000"/>
                  </a:schemeClr>
                </a:solidFill>
              </a:defRPr>
            </a:lvl1pPr>
          </a:lstStyle>
          <a:p>
            <a:endParaRPr lang="cs-CZ"/>
          </a:p>
        </p:txBody>
      </p:sp>
      <p:sp>
        <p:nvSpPr>
          <p:cNvPr id="6" name="Zástupný symbol pro číslo snímku 5"/>
          <p:cNvSpPr>
            <a:spLocks noGrp="1"/>
          </p:cNvSpPr>
          <p:nvPr>
            <p:ph type="sldNum" sz="quarter" idx="4"/>
          </p:nvPr>
        </p:nvSpPr>
        <p:spPr>
          <a:xfrm>
            <a:off x="6553200" y="6356350"/>
            <a:ext cx="2133600" cy="365125"/>
          </a:xfrm>
          <a:prstGeom prst="rect">
            <a:avLst/>
          </a:prstGeom>
        </p:spPr>
        <p:txBody>
          <a:bodyPr vert="horz" lIns="91440" tIns="45720" rIns="91440" bIns="45720" rtlCol="0" anchor="ctr"/>
          <a:lstStyle>
            <a:lvl1pPr algn="r">
              <a:defRPr sz="1200">
                <a:solidFill>
                  <a:schemeClr val="tx1">
                    <a:tint val="75000"/>
                  </a:schemeClr>
                </a:solidFill>
              </a:defRPr>
            </a:lvl1pPr>
          </a:lstStyle>
          <a:p>
            <a:fld id="{E7452686-ADE0-47FE-ACCF-B3D7E6DD98AC}" type="slidenum">
              <a:rPr lang="cs-CZ" smtClean="0"/>
              <a:pPr/>
              <a:t>‹#›</a:t>
            </a:fld>
            <a:endParaRPr lang="cs-CZ"/>
          </a:p>
        </p:txBody>
      </p:sp>
    </p:spTree>
  </p:cSld>
  <p:clrMap bg1="lt1" tx1="dk1" bg2="lt2" tx2="dk2" accent1="accent1" accent2="accent2" accent3="accent3" accent4="accent4" accent5="accent5" accent6="accent6" hlink="hlink" folHlink="folHlink"/>
  <p:sldLayoutIdLst>
    <p:sldLayoutId id="2147483649" r:id="rId1"/>
    <p:sldLayoutId id="2147483650" r:id="rId2"/>
    <p:sldLayoutId id="2147483651" r:id="rId3"/>
    <p:sldLayoutId id="2147483652" r:id="rId4"/>
    <p:sldLayoutId id="2147483653" r:id="rId5"/>
    <p:sldLayoutId id="2147483654" r:id="rId6"/>
    <p:sldLayoutId id="2147483655" r:id="rId7"/>
    <p:sldLayoutId id="2147483656" r:id="rId8"/>
    <p:sldLayoutId id="2147483657" r:id="rId9"/>
    <p:sldLayoutId id="2147483658" r:id="rId10"/>
    <p:sldLayoutId id="2147483659" r:id="rId11"/>
  </p:sldLayoutIdLst>
  <p:txStyles>
    <p:titleStyle>
      <a:lvl1pPr algn="ctr" defTabSz="914400" rtl="0" eaLnBrk="1" latinLnBrk="0" hangingPunct="1">
        <a:spcBef>
          <a:spcPct val="0"/>
        </a:spcBef>
        <a:buNone/>
        <a:defRPr sz="4400" kern="1200">
          <a:solidFill>
            <a:schemeClr val="tx1"/>
          </a:solidFill>
          <a:latin typeface="+mj-lt"/>
          <a:ea typeface="+mj-ea"/>
          <a:cs typeface="+mj-cs"/>
        </a:defRPr>
      </a:lvl1pPr>
    </p:titleStyle>
    <p:bodyStyle>
      <a:lvl1pPr marL="342900" indent="-342900" algn="l" defTabSz="914400" rtl="0" eaLnBrk="1" latinLnBrk="0" hangingPunct="1">
        <a:spcBef>
          <a:spcPct val="20000"/>
        </a:spcBef>
        <a:buFont typeface="Arial" pitchFamily="34" charset="0"/>
        <a:buChar char="•"/>
        <a:defRPr sz="3200" kern="1200">
          <a:solidFill>
            <a:schemeClr val="tx1"/>
          </a:solidFill>
          <a:latin typeface="+mn-lt"/>
          <a:ea typeface="+mn-ea"/>
          <a:cs typeface="+mn-cs"/>
        </a:defRPr>
      </a:lvl1pPr>
      <a:lvl2pPr marL="742950" indent="-285750" algn="l" defTabSz="914400" rtl="0" eaLnBrk="1" latinLnBrk="0" hangingPunct="1">
        <a:spcBef>
          <a:spcPct val="20000"/>
        </a:spcBef>
        <a:buFont typeface="Arial" pitchFamily="34" charset="0"/>
        <a:buChar char="–"/>
        <a:defRPr sz="2800" kern="1200">
          <a:solidFill>
            <a:schemeClr val="tx1"/>
          </a:solidFill>
          <a:latin typeface="+mn-lt"/>
          <a:ea typeface="+mn-ea"/>
          <a:cs typeface="+mn-cs"/>
        </a:defRPr>
      </a:lvl2pPr>
      <a:lvl3pPr marL="1143000" indent="-228600" algn="l" defTabSz="914400" rtl="0" eaLnBrk="1" latinLnBrk="0" hangingPunct="1">
        <a:spcBef>
          <a:spcPct val="20000"/>
        </a:spcBef>
        <a:buFont typeface="Arial" pitchFamily="34" charset="0"/>
        <a:buChar char="•"/>
        <a:defRPr sz="2400" kern="1200">
          <a:solidFill>
            <a:schemeClr val="tx1"/>
          </a:solidFill>
          <a:latin typeface="+mn-lt"/>
          <a:ea typeface="+mn-ea"/>
          <a:cs typeface="+mn-cs"/>
        </a:defRPr>
      </a:lvl3pPr>
      <a:lvl4pPr marL="1600200" indent="-228600" algn="l" defTabSz="914400" rtl="0" eaLnBrk="1" latinLnBrk="0" hangingPunct="1">
        <a:spcBef>
          <a:spcPct val="20000"/>
        </a:spcBef>
        <a:buFont typeface="Arial" pitchFamily="34" charset="0"/>
        <a:buChar char="–"/>
        <a:defRPr sz="2000" kern="1200">
          <a:solidFill>
            <a:schemeClr val="tx1"/>
          </a:solidFill>
          <a:latin typeface="+mn-lt"/>
          <a:ea typeface="+mn-ea"/>
          <a:cs typeface="+mn-cs"/>
        </a:defRPr>
      </a:lvl4pPr>
      <a:lvl5pPr marL="2057400" indent="-228600" algn="l" defTabSz="914400" rtl="0" eaLnBrk="1" latinLnBrk="0" hangingPunct="1">
        <a:spcBef>
          <a:spcPct val="20000"/>
        </a:spcBef>
        <a:buFont typeface="Arial" pitchFamily="34" charset="0"/>
        <a:buChar char="»"/>
        <a:defRPr sz="2000" kern="1200">
          <a:solidFill>
            <a:schemeClr val="tx1"/>
          </a:solidFill>
          <a:latin typeface="+mn-lt"/>
          <a:ea typeface="+mn-ea"/>
          <a:cs typeface="+mn-cs"/>
        </a:defRPr>
      </a:lvl5pPr>
      <a:lvl6pPr marL="2514600" indent="-228600" algn="l" defTabSz="914400" rtl="0" eaLnBrk="1" latinLnBrk="0" hangingPunct="1">
        <a:spcBef>
          <a:spcPct val="20000"/>
        </a:spcBef>
        <a:buFont typeface="Arial" pitchFamily="34" charset="0"/>
        <a:buChar char="•"/>
        <a:defRPr sz="2000" kern="1200">
          <a:solidFill>
            <a:schemeClr val="tx1"/>
          </a:solidFill>
          <a:latin typeface="+mn-lt"/>
          <a:ea typeface="+mn-ea"/>
          <a:cs typeface="+mn-cs"/>
        </a:defRPr>
      </a:lvl6pPr>
      <a:lvl7pPr marL="2971800" indent="-228600" algn="l" defTabSz="914400" rtl="0" eaLnBrk="1" latinLnBrk="0" hangingPunct="1">
        <a:spcBef>
          <a:spcPct val="20000"/>
        </a:spcBef>
        <a:buFont typeface="Arial" pitchFamily="34" charset="0"/>
        <a:buChar char="•"/>
        <a:defRPr sz="2000" kern="1200">
          <a:solidFill>
            <a:schemeClr val="tx1"/>
          </a:solidFill>
          <a:latin typeface="+mn-lt"/>
          <a:ea typeface="+mn-ea"/>
          <a:cs typeface="+mn-cs"/>
        </a:defRPr>
      </a:lvl7pPr>
      <a:lvl8pPr marL="3429000" indent="-228600" algn="l" defTabSz="914400" rtl="0" eaLnBrk="1" latinLnBrk="0" hangingPunct="1">
        <a:spcBef>
          <a:spcPct val="20000"/>
        </a:spcBef>
        <a:buFont typeface="Arial" pitchFamily="34" charset="0"/>
        <a:buChar char="•"/>
        <a:defRPr sz="2000" kern="1200">
          <a:solidFill>
            <a:schemeClr val="tx1"/>
          </a:solidFill>
          <a:latin typeface="+mn-lt"/>
          <a:ea typeface="+mn-ea"/>
          <a:cs typeface="+mn-cs"/>
        </a:defRPr>
      </a:lvl8pPr>
      <a:lvl9pPr marL="3886200" indent="-228600" algn="l" defTabSz="914400" rtl="0" eaLnBrk="1" latinLnBrk="0" hangingPunct="1">
        <a:spcBef>
          <a:spcPct val="20000"/>
        </a:spcBef>
        <a:buFont typeface="Arial" pitchFamily="34" charset="0"/>
        <a:buChar char="•"/>
        <a:defRPr sz="2000" kern="1200">
          <a:solidFill>
            <a:schemeClr val="tx1"/>
          </a:solidFill>
          <a:latin typeface="+mn-lt"/>
          <a:ea typeface="+mn-ea"/>
          <a:cs typeface="+mn-cs"/>
        </a:defRPr>
      </a:lvl9pPr>
    </p:bodyStyle>
    <p:otherStyle>
      <a:defPPr>
        <a:defRPr lang="cs-CZ"/>
      </a:defPPr>
      <a:lvl1pPr marL="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1pPr>
      <a:lvl2pPr marL="4572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2pPr>
      <a:lvl3pPr marL="9144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3pPr>
      <a:lvl4pPr marL="13716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4pPr>
      <a:lvl5pPr marL="18288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5pPr>
      <a:lvl6pPr marL="22860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6pPr>
      <a:lvl7pPr marL="27432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7pPr>
      <a:lvl8pPr marL="32004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8pPr>
      <a:lvl9pPr marL="36576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9pPr>
    </p:otherStyle>
  </p:txStyles>
</p:sldMaster>
</file>

<file path=ppt/slides/_rels/slide1.xml.rels><?xml version="1.0" encoding="UTF-8" standalone="yes"?>
<Relationships xmlns="http://schemas.openxmlformats.org/package/2006/relationships"><Relationship Id="rId3" Type="http://schemas.openxmlformats.org/officeDocument/2006/relationships/image" Target="../media/image2.jpeg"/><Relationship Id="rId2" Type="http://schemas.openxmlformats.org/officeDocument/2006/relationships/image" Target="../media/image1.png"/><Relationship Id="rId1" Type="http://schemas.openxmlformats.org/officeDocument/2006/relationships/slideLayout" Target="../slideLayouts/slideLayout1.xml"/></Relationships>
</file>

<file path=ppt/slides/_rels/slide2.xml.rels><?xml version="1.0" encoding="UTF-8" standalone="yes"?>
<Relationships xmlns="http://schemas.openxmlformats.org/package/2006/relationships"><Relationship Id="rId3" Type="http://schemas.openxmlformats.org/officeDocument/2006/relationships/image" Target="../media/image1.png"/><Relationship Id="rId2" Type="http://schemas.openxmlformats.org/officeDocument/2006/relationships/audio" Target="../media/audio1.wav"/><Relationship Id="rId1" Type="http://schemas.openxmlformats.org/officeDocument/2006/relationships/slideLayout" Target="../slideLayouts/slideLayout2.xml"/><Relationship Id="rId4" Type="http://schemas.openxmlformats.org/officeDocument/2006/relationships/image" Target="../media/image2.jpeg"/></Relationships>
</file>

<file path=ppt/slides/_rels/slide3.xml.rels><?xml version="1.0" encoding="UTF-8" standalone="yes"?>
<Relationships xmlns="http://schemas.openxmlformats.org/package/2006/relationships"><Relationship Id="rId3" Type="http://schemas.openxmlformats.org/officeDocument/2006/relationships/image" Target="../media/image3.jpeg"/><Relationship Id="rId2" Type="http://schemas.openxmlformats.org/officeDocument/2006/relationships/audio" Target="../media/audio1.wav"/><Relationship Id="rId1" Type="http://schemas.openxmlformats.org/officeDocument/2006/relationships/slideLayout" Target="../slideLayouts/slideLayout9.xml"/><Relationship Id="rId5" Type="http://schemas.openxmlformats.org/officeDocument/2006/relationships/image" Target="../media/image2.jpeg"/><Relationship Id="rId4" Type="http://schemas.openxmlformats.org/officeDocument/2006/relationships/image" Target="../media/image1.png"/></Relationships>
</file>

<file path=ppt/slides/_rels/slide4.xml.rels><?xml version="1.0" encoding="UTF-8" standalone="yes"?>
<Relationships xmlns="http://schemas.openxmlformats.org/package/2006/relationships"><Relationship Id="rId3" Type="http://schemas.openxmlformats.org/officeDocument/2006/relationships/image" Target="../media/image4.jpeg"/><Relationship Id="rId2" Type="http://schemas.openxmlformats.org/officeDocument/2006/relationships/audio" Target="../media/audio1.wav"/><Relationship Id="rId1" Type="http://schemas.openxmlformats.org/officeDocument/2006/relationships/slideLayout" Target="../slideLayouts/slideLayout9.xml"/><Relationship Id="rId5" Type="http://schemas.openxmlformats.org/officeDocument/2006/relationships/image" Target="../media/image2.jpeg"/><Relationship Id="rId4" Type="http://schemas.openxmlformats.org/officeDocument/2006/relationships/image" Target="../media/image1.png"/></Relationships>
</file>

<file path=ppt/slides/_rels/slide5.xml.rels><?xml version="1.0" encoding="UTF-8" standalone="yes"?>
<Relationships xmlns="http://schemas.openxmlformats.org/package/2006/relationships"><Relationship Id="rId3" Type="http://schemas.openxmlformats.org/officeDocument/2006/relationships/image" Target="../media/image1.png"/><Relationship Id="rId2" Type="http://schemas.openxmlformats.org/officeDocument/2006/relationships/audio" Target="../media/audio1.wav"/><Relationship Id="rId1" Type="http://schemas.openxmlformats.org/officeDocument/2006/relationships/slideLayout" Target="../slideLayouts/slideLayout9.xml"/><Relationship Id="rId5" Type="http://schemas.openxmlformats.org/officeDocument/2006/relationships/image" Target="../media/image5.jpeg"/><Relationship Id="rId4" Type="http://schemas.openxmlformats.org/officeDocument/2006/relationships/image" Target="../media/image2.jpeg"/></Relationships>
</file>

<file path=ppt/slides/_rels/slide6.xml.rels><?xml version="1.0" encoding="UTF-8" standalone="yes"?>
<Relationships xmlns="http://schemas.openxmlformats.org/package/2006/relationships"><Relationship Id="rId3" Type="http://schemas.openxmlformats.org/officeDocument/2006/relationships/image" Target="../media/image6.jpeg"/><Relationship Id="rId2" Type="http://schemas.openxmlformats.org/officeDocument/2006/relationships/audio" Target="../media/audio2.wav"/><Relationship Id="rId1" Type="http://schemas.openxmlformats.org/officeDocument/2006/relationships/slideLayout" Target="../slideLayouts/slideLayout9.xml"/><Relationship Id="rId5" Type="http://schemas.openxmlformats.org/officeDocument/2006/relationships/image" Target="../media/image2.jpeg"/><Relationship Id="rId4" Type="http://schemas.openxmlformats.org/officeDocument/2006/relationships/image" Target="../media/image1.png"/></Relationships>
</file>

<file path=ppt/slides/_rels/slide7.xml.rels><?xml version="1.0" encoding="UTF-8" standalone="yes"?>
<Relationships xmlns="http://schemas.openxmlformats.org/package/2006/relationships"><Relationship Id="rId3" Type="http://schemas.openxmlformats.org/officeDocument/2006/relationships/image" Target="../media/image1.png"/><Relationship Id="rId2" Type="http://schemas.openxmlformats.org/officeDocument/2006/relationships/audio" Target="../media/audio3.wav"/><Relationship Id="rId1" Type="http://schemas.openxmlformats.org/officeDocument/2006/relationships/slideLayout" Target="../slideLayouts/slideLayout9.xml"/><Relationship Id="rId5" Type="http://schemas.openxmlformats.org/officeDocument/2006/relationships/image" Target="../media/image7.jpeg"/><Relationship Id="rId4" Type="http://schemas.openxmlformats.org/officeDocument/2006/relationships/image" Target="../media/image2.jpeg"/></Relationships>
</file>

<file path=ppt/slides/_rels/slide8.xml.rels><?xml version="1.0" encoding="UTF-8" standalone="yes"?>
<Relationships xmlns="http://schemas.openxmlformats.org/package/2006/relationships"><Relationship Id="rId3" Type="http://schemas.openxmlformats.org/officeDocument/2006/relationships/image" Target="../media/image8.jpeg"/><Relationship Id="rId2" Type="http://schemas.openxmlformats.org/officeDocument/2006/relationships/audio" Target="../media/audio1.wav"/><Relationship Id="rId1" Type="http://schemas.openxmlformats.org/officeDocument/2006/relationships/slideLayout" Target="../slideLayouts/slideLayout9.xml"/><Relationship Id="rId5" Type="http://schemas.openxmlformats.org/officeDocument/2006/relationships/image" Target="../media/image2.jpeg"/><Relationship Id="rId4" Type="http://schemas.openxmlformats.org/officeDocument/2006/relationships/image" Target="../media/image1.png"/></Relationships>
</file>

<file path=ppt/slides/_rels/slide9.xml.rels><?xml version="1.0" encoding="UTF-8" standalone="yes"?>
<Relationships xmlns="http://schemas.openxmlformats.org/package/2006/relationships"><Relationship Id="rId3" Type="http://schemas.openxmlformats.org/officeDocument/2006/relationships/image" Target="../media/image2.jpeg"/><Relationship Id="rId2" Type="http://schemas.openxmlformats.org/officeDocument/2006/relationships/image" Target="../media/image1.png"/><Relationship Id="rId1" Type="http://schemas.openxmlformats.org/officeDocument/2006/relationships/slideLayout" Target="../slideLayouts/slideLayout2.xml"/></Relationships>
</file>

<file path=ppt/slides/_rels/slide10.xml.rels><?xml version="1.0" encoding="UTF-8" standalone="yes"?>
<Relationships xmlns="http://schemas.openxmlformats.org/package/2006/relationships"><Relationship Id="rId3" Type="http://schemas.openxmlformats.org/officeDocument/2006/relationships/image" Target="../media/image2.jpeg"/><Relationship Id="rId2" Type="http://schemas.openxmlformats.org/officeDocument/2006/relationships/image" Target="../media/image1.png"/><Relationship Id="rId1" Type="http://schemas.openxmlformats.org/officeDocument/2006/relationships/slideLayout" Target="../slideLayouts/slideLayout2.xml"/></Relationships>
</file>

<file path=ppt/slides/_rels/slide11.xml.rels><?xml version="1.0" encoding="UTF-8" standalone="yes"?>
<Relationships xmlns="http://schemas.openxmlformats.org/package/2006/relationships"><Relationship Id="rId3" Type="http://schemas.openxmlformats.org/officeDocument/2006/relationships/hyperlink" Target="http://www.eslteachersboard.com/cgi-bin/homestay/index.pl?page=10;read=11557" TargetMode="External"/><Relationship Id="rId7" Type="http://schemas.openxmlformats.org/officeDocument/2006/relationships/image" Target="../media/image2.jpeg"/><Relationship Id="rId2" Type="http://schemas.openxmlformats.org/officeDocument/2006/relationships/hyperlink" Target="http://www.forbes.com/sites/daviddisalvo/2012/03/12/figuring-out-the-shy-brain/" TargetMode="External"/><Relationship Id="rId1" Type="http://schemas.openxmlformats.org/officeDocument/2006/relationships/slideLayout" Target="../slideLayouts/slideLayout2.xml"/><Relationship Id="rId6" Type="http://schemas.openxmlformats.org/officeDocument/2006/relationships/image" Target="../media/image1.png"/><Relationship Id="rId5" Type="http://schemas.openxmlformats.org/officeDocument/2006/relationships/hyperlink" Target="http://au.askmen.com/money/body_and_mind_200/224_better_living.html" TargetMode="External"/><Relationship Id="rId4" Type="http://schemas.openxmlformats.org/officeDocument/2006/relationships/hyperlink" Target="http://recyclesomething.blogspot.cz/" TargetMode="External"/></Relationships>
</file>

<file path=ppt/slides/slide1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cxnSp>
        <p:nvCxnSpPr>
          <p:cNvPr id="7" name="Přímá spojnice 6"/>
          <p:cNvCxnSpPr/>
          <p:nvPr/>
        </p:nvCxnSpPr>
        <p:spPr>
          <a:xfrm>
            <a:off x="0" y="900000"/>
            <a:ext cx="9144000" cy="0"/>
          </a:xfrm>
          <a:prstGeom prst="line">
            <a:avLst/>
          </a:prstGeom>
          <a:ln w="15875">
            <a:solidFill>
              <a:srgbClr val="EA851B"/>
            </a:solidFill>
          </a:ln>
        </p:spPr>
        <p:style>
          <a:lnRef idx="1">
            <a:schemeClr val="accent1"/>
          </a:lnRef>
          <a:fillRef idx="0">
            <a:schemeClr val="accent1"/>
          </a:fillRef>
          <a:effectRef idx="0">
            <a:schemeClr val="accent1"/>
          </a:effectRef>
          <a:fontRef idx="minor">
            <a:schemeClr val="tx1"/>
          </a:fontRef>
        </p:style>
      </p:cxnSp>
      <p:graphicFrame>
        <p:nvGraphicFramePr>
          <p:cNvPr id="3" name="Tabulka 2"/>
          <p:cNvGraphicFramePr>
            <a:graphicFrameLocks noGrp="1"/>
          </p:cNvGraphicFramePr>
          <p:nvPr>
            <p:extLst>
              <p:ext uri="{D42A27DB-BD31-4B8C-83A1-F6EECF244321}">
                <p14:modId xmlns:p14="http://schemas.microsoft.com/office/powerpoint/2010/main" val="3628072550"/>
              </p:ext>
            </p:extLst>
          </p:nvPr>
        </p:nvGraphicFramePr>
        <p:xfrm>
          <a:off x="750311" y="2060848"/>
          <a:ext cx="7560000" cy="3672000"/>
        </p:xfrm>
        <a:graphic>
          <a:graphicData uri="http://schemas.openxmlformats.org/drawingml/2006/table">
            <a:tbl>
              <a:tblPr firstRow="1" firstCol="1" bandRow="1">
                <a:tableStyleId>{5940675A-B579-460E-94D1-54222C63F5DA}</a:tableStyleId>
              </a:tblPr>
              <a:tblGrid>
                <a:gridCol w="2269199"/>
                <a:gridCol w="5290801"/>
              </a:tblGrid>
              <a:tr h="216000">
                <a:tc>
                  <a:txBody>
                    <a:bodyPr/>
                    <a:lstStyle/>
                    <a:p>
                      <a:pPr algn="l">
                        <a:lnSpc>
                          <a:spcPts val="1500"/>
                        </a:lnSpc>
                        <a:spcAft>
                          <a:spcPts val="0"/>
                        </a:spcAft>
                      </a:pPr>
                      <a:r>
                        <a:rPr lang="cs-CZ" sz="1200" b="1" kern="1200" dirty="0">
                          <a:effectLst/>
                        </a:rPr>
                        <a:t>Projekt MŠMT</a:t>
                      </a:r>
                      <a:endParaRPr lang="cs-CZ" sz="1200" b="1" dirty="0">
                        <a:effectLst/>
                        <a:latin typeface="+mn-lt"/>
                        <a:ea typeface="Verdana" pitchFamily="34" charset="0"/>
                        <a:cs typeface="Verdana" pitchFamily="34" charset="0"/>
                      </a:endParaRPr>
                    </a:p>
                  </a:txBody>
                  <a:tcPr marL="68580" marR="68580" marT="0" marB="0" anchor="ctr"/>
                </a:tc>
                <a:tc>
                  <a:txBody>
                    <a:bodyPr/>
                    <a:lstStyle/>
                    <a:p>
                      <a:pPr algn="l">
                        <a:lnSpc>
                          <a:spcPts val="1500"/>
                        </a:lnSpc>
                        <a:spcAft>
                          <a:spcPts val="0"/>
                        </a:spcAft>
                      </a:pPr>
                      <a:r>
                        <a:rPr lang="cs-CZ" sz="1200" kern="1200" dirty="0">
                          <a:effectLst/>
                        </a:rPr>
                        <a:t>EU peníze středním školám</a:t>
                      </a:r>
                      <a:endParaRPr lang="cs-CZ" sz="1200" dirty="0">
                        <a:effectLst/>
                        <a:latin typeface="+mn-lt"/>
                        <a:ea typeface="Verdana" pitchFamily="34" charset="0"/>
                        <a:cs typeface="Verdana" pitchFamily="34" charset="0"/>
                      </a:endParaRPr>
                    </a:p>
                  </a:txBody>
                  <a:tcPr marL="68580" marR="68580" marT="0" marB="0" anchor="ctr"/>
                </a:tc>
              </a:tr>
              <a:tr h="216000">
                <a:tc>
                  <a:txBody>
                    <a:bodyPr/>
                    <a:lstStyle/>
                    <a:p>
                      <a:pPr algn="l">
                        <a:lnSpc>
                          <a:spcPts val="1500"/>
                        </a:lnSpc>
                        <a:spcAft>
                          <a:spcPts val="0"/>
                        </a:spcAft>
                      </a:pPr>
                      <a:r>
                        <a:rPr lang="cs-CZ" sz="1200" b="1" kern="1200" dirty="0">
                          <a:effectLst/>
                        </a:rPr>
                        <a:t>Název projektu školy</a:t>
                      </a:r>
                      <a:endParaRPr lang="cs-CZ" sz="1200" b="1" dirty="0">
                        <a:effectLst/>
                        <a:latin typeface="+mn-lt"/>
                        <a:ea typeface="Verdana" pitchFamily="34" charset="0"/>
                        <a:cs typeface="Verdana" pitchFamily="34" charset="0"/>
                      </a:endParaRPr>
                    </a:p>
                  </a:txBody>
                  <a:tcPr marL="68580" marR="68580" marT="0" marB="0" anchor="ctr"/>
                </a:tc>
                <a:tc>
                  <a:txBody>
                    <a:bodyPr/>
                    <a:lstStyle/>
                    <a:p>
                      <a:pPr algn="l">
                        <a:lnSpc>
                          <a:spcPts val="1500"/>
                        </a:lnSpc>
                        <a:spcAft>
                          <a:spcPts val="0"/>
                        </a:spcAft>
                      </a:pPr>
                      <a:r>
                        <a:rPr lang="cs-CZ" sz="1200" kern="1200" dirty="0">
                          <a:effectLst/>
                        </a:rPr>
                        <a:t>ICT do života školy</a:t>
                      </a:r>
                      <a:endParaRPr lang="cs-CZ" sz="1200" dirty="0">
                        <a:effectLst/>
                        <a:latin typeface="+mn-lt"/>
                        <a:ea typeface="Verdana" pitchFamily="34" charset="0"/>
                        <a:cs typeface="Verdana" pitchFamily="34" charset="0"/>
                      </a:endParaRPr>
                    </a:p>
                  </a:txBody>
                  <a:tcPr marL="68580" marR="68580" marT="0" marB="0" anchor="ctr"/>
                </a:tc>
              </a:tr>
              <a:tr h="216000">
                <a:tc>
                  <a:txBody>
                    <a:bodyPr/>
                    <a:lstStyle/>
                    <a:p>
                      <a:pPr algn="l">
                        <a:lnSpc>
                          <a:spcPts val="1500"/>
                        </a:lnSpc>
                        <a:spcAft>
                          <a:spcPts val="0"/>
                        </a:spcAft>
                      </a:pPr>
                      <a:r>
                        <a:rPr lang="cs-CZ" sz="1200" b="1" kern="1200" dirty="0">
                          <a:effectLst/>
                        </a:rPr>
                        <a:t>Registrační číslo projektu</a:t>
                      </a:r>
                      <a:endParaRPr lang="cs-CZ" sz="1200" b="1" dirty="0">
                        <a:effectLst/>
                        <a:latin typeface="+mn-lt"/>
                        <a:ea typeface="Verdana" pitchFamily="34" charset="0"/>
                        <a:cs typeface="Verdana" pitchFamily="34" charset="0"/>
                      </a:endParaRPr>
                    </a:p>
                  </a:txBody>
                  <a:tcPr marL="68580" marR="68580" marT="0" marB="0" anchor="ctr"/>
                </a:tc>
                <a:tc>
                  <a:txBody>
                    <a:bodyPr/>
                    <a:lstStyle/>
                    <a:p>
                      <a:pPr algn="l">
                        <a:lnSpc>
                          <a:spcPts val="1500"/>
                        </a:lnSpc>
                        <a:spcAft>
                          <a:spcPts val="0"/>
                        </a:spcAft>
                      </a:pPr>
                      <a:r>
                        <a:rPr lang="cs-CZ" sz="1200" dirty="0">
                          <a:effectLst/>
                        </a:rPr>
                        <a:t>CZ.1.07/1.5.00/34.0771</a:t>
                      </a:r>
                      <a:endParaRPr lang="cs-CZ" sz="1200" dirty="0">
                        <a:effectLst/>
                        <a:latin typeface="+mn-lt"/>
                        <a:ea typeface="Verdana" pitchFamily="34" charset="0"/>
                        <a:cs typeface="Verdana" pitchFamily="34" charset="0"/>
                      </a:endParaRPr>
                    </a:p>
                  </a:txBody>
                  <a:tcPr marL="68580" marR="68580" marT="0" marB="0" anchor="ctr"/>
                </a:tc>
              </a:tr>
              <a:tr h="216000">
                <a:tc>
                  <a:txBody>
                    <a:bodyPr/>
                    <a:lstStyle/>
                    <a:p>
                      <a:pPr algn="l">
                        <a:lnSpc>
                          <a:spcPts val="1500"/>
                        </a:lnSpc>
                        <a:spcAft>
                          <a:spcPts val="0"/>
                        </a:spcAft>
                      </a:pPr>
                      <a:r>
                        <a:rPr lang="cs-CZ" sz="1200" b="1" kern="1200" dirty="0">
                          <a:effectLst/>
                        </a:rPr>
                        <a:t>Šablona</a:t>
                      </a:r>
                      <a:endParaRPr lang="cs-CZ" sz="1200" b="1" dirty="0">
                        <a:effectLst/>
                        <a:latin typeface="+mn-lt"/>
                        <a:ea typeface="Verdana" pitchFamily="34" charset="0"/>
                        <a:cs typeface="Verdana" pitchFamily="34" charset="0"/>
                      </a:endParaRPr>
                    </a:p>
                  </a:txBody>
                  <a:tcPr marL="68580" marR="68580" marT="0" marB="0" anchor="ctr"/>
                </a:tc>
                <a:tc>
                  <a:txBody>
                    <a:bodyPr/>
                    <a:lstStyle/>
                    <a:p>
                      <a:pPr algn="l">
                        <a:lnSpc>
                          <a:spcPts val="1500"/>
                        </a:lnSpc>
                        <a:spcAft>
                          <a:spcPts val="0"/>
                        </a:spcAft>
                      </a:pPr>
                      <a:r>
                        <a:rPr lang="cs-CZ" sz="1200" kern="1200" dirty="0" smtClean="0">
                          <a:effectLst/>
                        </a:rPr>
                        <a:t>II/2</a:t>
                      </a:r>
                      <a:endParaRPr lang="cs-CZ" sz="1200" dirty="0">
                        <a:effectLst/>
                        <a:latin typeface="+mn-lt"/>
                        <a:ea typeface="Verdana" pitchFamily="34" charset="0"/>
                        <a:cs typeface="Verdana" pitchFamily="34" charset="0"/>
                      </a:endParaRPr>
                    </a:p>
                  </a:txBody>
                  <a:tcPr marL="68580" marR="68580" marT="0" marB="0" anchor="ctr"/>
                </a:tc>
              </a:tr>
              <a:tr h="216000">
                <a:tc>
                  <a:txBody>
                    <a:bodyPr/>
                    <a:lstStyle/>
                    <a:p>
                      <a:pPr marL="0" algn="l" defTabSz="914400" rtl="0" eaLnBrk="1" latinLnBrk="0" hangingPunct="1">
                        <a:lnSpc>
                          <a:spcPts val="1500"/>
                        </a:lnSpc>
                        <a:spcAft>
                          <a:spcPts val="0"/>
                        </a:spcAft>
                      </a:pPr>
                      <a:r>
                        <a:rPr lang="cs-CZ" sz="1200" b="1" kern="1200" dirty="0" smtClean="0">
                          <a:solidFill>
                            <a:schemeClr val="tx1"/>
                          </a:solidFill>
                          <a:effectLst/>
                          <a:latin typeface="+mn-lt"/>
                          <a:ea typeface="+mn-ea"/>
                          <a:cs typeface="+mn-cs"/>
                        </a:rPr>
                        <a:t>Sada</a:t>
                      </a:r>
                      <a:endParaRPr lang="cs-CZ" sz="1200" b="1" kern="1200" dirty="0">
                        <a:solidFill>
                          <a:schemeClr val="tx1"/>
                        </a:solidFill>
                        <a:effectLst/>
                        <a:latin typeface="+mn-lt"/>
                        <a:ea typeface="+mn-ea"/>
                        <a:cs typeface="+mn-cs"/>
                      </a:endParaRPr>
                    </a:p>
                  </a:txBody>
                  <a:tcPr marL="68580" marR="68580" marT="0" marB="0" anchor="ctr"/>
                </a:tc>
                <a:tc>
                  <a:txBody>
                    <a:bodyPr/>
                    <a:lstStyle/>
                    <a:p>
                      <a:pPr>
                        <a:lnSpc>
                          <a:spcPts val="1500"/>
                        </a:lnSpc>
                        <a:spcAft>
                          <a:spcPts val="0"/>
                        </a:spcAft>
                      </a:pPr>
                      <a:r>
                        <a:rPr lang="cs-CZ" sz="1100" dirty="0" smtClean="0">
                          <a:effectLst/>
                          <a:latin typeface="+mn-lt"/>
                          <a:ea typeface="Calibri"/>
                          <a:cs typeface="Times New Roman"/>
                        </a:rPr>
                        <a:t>01</a:t>
                      </a:r>
                      <a:endParaRPr lang="cs-CZ" sz="1100" dirty="0">
                        <a:effectLst/>
                        <a:latin typeface="+mn-lt"/>
                        <a:ea typeface="Calibri"/>
                        <a:cs typeface="Times New Roman"/>
                      </a:endParaRPr>
                    </a:p>
                  </a:txBody>
                  <a:tcPr marL="68580" marR="68580" marT="0" marB="0" anchor="ctr"/>
                </a:tc>
              </a:tr>
              <a:tr h="216000">
                <a:tc>
                  <a:txBody>
                    <a:bodyPr/>
                    <a:lstStyle/>
                    <a:p>
                      <a:pPr>
                        <a:lnSpc>
                          <a:spcPts val="1500"/>
                        </a:lnSpc>
                        <a:spcAft>
                          <a:spcPts val="0"/>
                        </a:spcAft>
                      </a:pPr>
                      <a:r>
                        <a:rPr lang="cs-CZ" sz="1200" b="1" kern="1200" dirty="0">
                          <a:solidFill>
                            <a:srgbClr val="000000"/>
                          </a:solidFill>
                          <a:effectLst/>
                          <a:latin typeface="+mn-lt"/>
                          <a:ea typeface="Times New Roman"/>
                          <a:cs typeface="Times New Roman"/>
                        </a:rPr>
                        <a:t>Anotace</a:t>
                      </a:r>
                      <a:endParaRPr lang="cs-CZ" sz="1100" dirty="0">
                        <a:effectLst/>
                        <a:latin typeface="+mn-lt"/>
                        <a:ea typeface="Calibri"/>
                        <a:cs typeface="Times New Roman"/>
                      </a:endParaRPr>
                    </a:p>
                  </a:txBody>
                  <a:tcPr marL="68580" marR="68580" marT="0" marB="0" anchor="ctr"/>
                </a:tc>
                <a:tc>
                  <a:txBody>
                    <a:bodyPr/>
                    <a:lstStyle/>
                    <a:p>
                      <a:pPr>
                        <a:lnSpc>
                          <a:spcPts val="1500"/>
                        </a:lnSpc>
                        <a:spcAft>
                          <a:spcPts val="0"/>
                        </a:spcAft>
                      </a:pPr>
                      <a:r>
                        <a:rPr lang="cs-CZ" sz="1200" baseline="0" dirty="0" smtClean="0">
                          <a:effectLst/>
                          <a:latin typeface="+mn-lt"/>
                          <a:ea typeface="Calibri"/>
                          <a:cs typeface="Times New Roman"/>
                        </a:rPr>
                        <a:t>Povahové vlastnosti – slovní zásoba</a:t>
                      </a:r>
                      <a:endParaRPr lang="cs-CZ" sz="1100" dirty="0">
                        <a:effectLst/>
                        <a:latin typeface="+mn-lt"/>
                        <a:ea typeface="Calibri"/>
                        <a:cs typeface="Times New Roman"/>
                      </a:endParaRPr>
                    </a:p>
                  </a:txBody>
                  <a:tcPr marL="68580" marR="68580" marT="0" marB="0" anchor="ctr"/>
                </a:tc>
              </a:tr>
              <a:tr h="216000">
                <a:tc>
                  <a:txBody>
                    <a:bodyPr/>
                    <a:lstStyle/>
                    <a:p>
                      <a:pPr>
                        <a:lnSpc>
                          <a:spcPts val="1500"/>
                        </a:lnSpc>
                        <a:spcAft>
                          <a:spcPts val="0"/>
                        </a:spcAft>
                      </a:pPr>
                      <a:r>
                        <a:rPr lang="cs-CZ" sz="1200" b="1" kern="1200" dirty="0">
                          <a:solidFill>
                            <a:srgbClr val="000000"/>
                          </a:solidFill>
                          <a:effectLst/>
                          <a:latin typeface="+mn-lt"/>
                          <a:ea typeface="Times New Roman"/>
                          <a:cs typeface="Times New Roman"/>
                        </a:rPr>
                        <a:t>Klíčová slova</a:t>
                      </a:r>
                      <a:endParaRPr lang="cs-CZ" sz="1100" dirty="0">
                        <a:effectLst/>
                        <a:latin typeface="+mn-lt"/>
                        <a:ea typeface="Calibri"/>
                        <a:cs typeface="Times New Roman"/>
                      </a:endParaRPr>
                    </a:p>
                  </a:txBody>
                  <a:tcPr marL="68580" marR="68580" marT="0" marB="0" anchor="ctr"/>
                </a:tc>
                <a:tc>
                  <a:txBody>
                    <a:bodyPr/>
                    <a:lstStyle/>
                    <a:p>
                      <a:pPr>
                        <a:lnSpc>
                          <a:spcPts val="1500"/>
                        </a:lnSpc>
                        <a:spcAft>
                          <a:spcPts val="0"/>
                        </a:spcAft>
                      </a:pPr>
                      <a:r>
                        <a:rPr lang="cs-CZ" sz="1100" dirty="0" err="1" smtClean="0">
                          <a:effectLst/>
                          <a:latin typeface="+mn-lt"/>
                          <a:ea typeface="Calibri"/>
                          <a:cs typeface="Times New Roman"/>
                        </a:rPr>
                        <a:t>Shy</a:t>
                      </a:r>
                      <a:r>
                        <a:rPr lang="cs-CZ" sz="1100" dirty="0" smtClean="0">
                          <a:effectLst/>
                          <a:latin typeface="+mn-lt"/>
                          <a:ea typeface="Calibri"/>
                          <a:cs typeface="Times New Roman"/>
                        </a:rPr>
                        <a:t>, </a:t>
                      </a:r>
                      <a:r>
                        <a:rPr lang="cs-CZ" sz="1100" dirty="0" err="1" smtClean="0">
                          <a:effectLst/>
                          <a:latin typeface="+mn-lt"/>
                          <a:ea typeface="Calibri"/>
                          <a:cs typeface="Times New Roman"/>
                        </a:rPr>
                        <a:t>easy</a:t>
                      </a:r>
                      <a:r>
                        <a:rPr lang="cs-CZ" sz="1100" dirty="0" smtClean="0">
                          <a:effectLst/>
                          <a:latin typeface="+mn-lt"/>
                          <a:ea typeface="Calibri"/>
                          <a:cs typeface="Times New Roman"/>
                        </a:rPr>
                        <a:t>-</a:t>
                      </a:r>
                      <a:r>
                        <a:rPr lang="cs-CZ" sz="1100" dirty="0" err="1" smtClean="0">
                          <a:effectLst/>
                          <a:latin typeface="+mn-lt"/>
                          <a:ea typeface="Calibri"/>
                          <a:cs typeface="Times New Roman"/>
                        </a:rPr>
                        <a:t>going</a:t>
                      </a:r>
                      <a:r>
                        <a:rPr lang="cs-CZ" sz="1100" dirty="0" smtClean="0">
                          <a:effectLst/>
                          <a:latin typeface="+mn-lt"/>
                          <a:ea typeface="Calibri"/>
                          <a:cs typeface="Times New Roman"/>
                        </a:rPr>
                        <a:t>, </a:t>
                      </a:r>
                      <a:r>
                        <a:rPr lang="cs-CZ" sz="1100" dirty="0" err="1" smtClean="0">
                          <a:effectLst/>
                          <a:latin typeface="+mn-lt"/>
                          <a:ea typeface="Calibri"/>
                          <a:cs typeface="Times New Roman"/>
                        </a:rPr>
                        <a:t>reliable</a:t>
                      </a:r>
                      <a:r>
                        <a:rPr lang="cs-CZ" sz="1100" dirty="0" smtClean="0">
                          <a:effectLst/>
                          <a:latin typeface="+mn-lt"/>
                          <a:ea typeface="Calibri"/>
                          <a:cs typeface="Times New Roman"/>
                        </a:rPr>
                        <a:t>, </a:t>
                      </a:r>
                      <a:r>
                        <a:rPr lang="cs-CZ" sz="1100" dirty="0" err="1" smtClean="0">
                          <a:effectLst/>
                          <a:latin typeface="+mn-lt"/>
                          <a:ea typeface="Calibri"/>
                          <a:cs typeface="Times New Roman"/>
                        </a:rPr>
                        <a:t>punctual</a:t>
                      </a:r>
                      <a:r>
                        <a:rPr lang="cs-CZ" sz="1100" dirty="0" smtClean="0">
                          <a:effectLst/>
                          <a:latin typeface="+mn-lt"/>
                          <a:ea typeface="Calibri"/>
                          <a:cs typeface="Times New Roman"/>
                        </a:rPr>
                        <a:t>, </a:t>
                      </a:r>
                      <a:r>
                        <a:rPr lang="cs-CZ" sz="1100" dirty="0" err="1" smtClean="0">
                          <a:effectLst/>
                          <a:latin typeface="+mn-lt"/>
                          <a:ea typeface="Calibri"/>
                          <a:cs typeface="Times New Roman"/>
                        </a:rPr>
                        <a:t>selfish</a:t>
                      </a:r>
                      <a:endParaRPr lang="cs-CZ" sz="1100" dirty="0">
                        <a:effectLst/>
                        <a:latin typeface="+mn-lt"/>
                        <a:ea typeface="Calibri"/>
                        <a:cs typeface="Times New Roman"/>
                      </a:endParaRPr>
                    </a:p>
                  </a:txBody>
                  <a:tcPr marL="68580" marR="68580" marT="0" marB="0" anchor="ctr"/>
                </a:tc>
              </a:tr>
              <a:tr h="216000">
                <a:tc>
                  <a:txBody>
                    <a:bodyPr/>
                    <a:lstStyle/>
                    <a:p>
                      <a:pPr marL="0" marR="0" indent="0" algn="l" defTabSz="914400" rtl="0" eaLnBrk="1" fontAlgn="auto" latinLnBrk="0" hangingPunct="1">
                        <a:lnSpc>
                          <a:spcPts val="1500"/>
                        </a:lnSpc>
                        <a:spcBef>
                          <a:spcPts val="0"/>
                        </a:spcBef>
                        <a:spcAft>
                          <a:spcPts val="0"/>
                        </a:spcAft>
                        <a:buClrTx/>
                        <a:buSzTx/>
                        <a:buFontTx/>
                        <a:buNone/>
                        <a:tabLst/>
                        <a:defRPr/>
                      </a:pPr>
                      <a:r>
                        <a:rPr lang="cs-CZ" sz="1200" b="1" kern="1200" dirty="0" smtClean="0">
                          <a:effectLst/>
                        </a:rPr>
                        <a:t>Předmět</a:t>
                      </a:r>
                      <a:endParaRPr lang="cs-CZ" sz="1200" b="1" dirty="0" smtClean="0">
                        <a:effectLst/>
                        <a:latin typeface="+mn-lt"/>
                        <a:ea typeface="Verdana" pitchFamily="34" charset="0"/>
                        <a:cs typeface="Verdana" pitchFamily="34" charset="0"/>
                      </a:endParaRPr>
                    </a:p>
                  </a:txBody>
                  <a:tcPr marL="68580" marR="68580" marT="0" marB="0" anchor="ctr"/>
                </a:tc>
                <a:tc>
                  <a:txBody>
                    <a:bodyPr/>
                    <a:lstStyle/>
                    <a:p>
                      <a:pPr algn="l">
                        <a:lnSpc>
                          <a:spcPts val="1500"/>
                        </a:lnSpc>
                        <a:spcAft>
                          <a:spcPts val="0"/>
                        </a:spcAft>
                      </a:pPr>
                      <a:r>
                        <a:rPr lang="cs-CZ" sz="1200" dirty="0" smtClean="0">
                          <a:effectLst/>
                          <a:latin typeface="+mn-lt"/>
                          <a:ea typeface="+mn-ea"/>
                          <a:cs typeface="+mn-cs"/>
                        </a:rPr>
                        <a:t>Anglický</a:t>
                      </a:r>
                      <a:r>
                        <a:rPr lang="cs-CZ" sz="1200" baseline="0" dirty="0" smtClean="0">
                          <a:effectLst/>
                          <a:latin typeface="+mn-lt"/>
                          <a:ea typeface="+mn-ea"/>
                          <a:cs typeface="+mn-cs"/>
                        </a:rPr>
                        <a:t> jazyk</a:t>
                      </a:r>
                      <a:endParaRPr lang="cs-CZ" sz="1200" dirty="0">
                        <a:effectLst/>
                        <a:latin typeface="+mn-lt"/>
                        <a:ea typeface="Verdana" pitchFamily="34" charset="0"/>
                        <a:cs typeface="Verdana" pitchFamily="34" charset="0"/>
                      </a:endParaRPr>
                    </a:p>
                  </a:txBody>
                  <a:tcPr marL="68580" marR="68580" marT="0" marB="0" anchor="ctr"/>
                </a:tc>
              </a:tr>
              <a:tr h="216000">
                <a:tc>
                  <a:txBody>
                    <a:bodyPr/>
                    <a:lstStyle/>
                    <a:p>
                      <a:pPr algn="l">
                        <a:lnSpc>
                          <a:spcPts val="1500"/>
                        </a:lnSpc>
                        <a:spcAft>
                          <a:spcPts val="0"/>
                        </a:spcAft>
                      </a:pPr>
                      <a:r>
                        <a:rPr lang="cs-CZ" sz="1200" b="1" kern="1200" dirty="0">
                          <a:effectLst/>
                        </a:rPr>
                        <a:t>Autor, spoluautor  </a:t>
                      </a:r>
                      <a:endParaRPr lang="cs-CZ" sz="1200" b="1" dirty="0">
                        <a:effectLst/>
                        <a:latin typeface="+mn-lt"/>
                        <a:ea typeface="Verdana" pitchFamily="34" charset="0"/>
                        <a:cs typeface="Verdana" pitchFamily="34" charset="0"/>
                      </a:endParaRPr>
                    </a:p>
                  </a:txBody>
                  <a:tcPr marL="68580" marR="68580" marT="0" marB="0" anchor="ctr"/>
                </a:tc>
                <a:tc>
                  <a:txBody>
                    <a:bodyPr/>
                    <a:lstStyle/>
                    <a:p>
                      <a:pPr algn="l">
                        <a:lnSpc>
                          <a:spcPts val="1500"/>
                        </a:lnSpc>
                        <a:spcAft>
                          <a:spcPts val="0"/>
                        </a:spcAft>
                      </a:pPr>
                      <a:r>
                        <a:rPr lang="cs-CZ" sz="1200" dirty="0" smtClean="0">
                          <a:effectLst/>
                          <a:latin typeface="+mn-lt"/>
                          <a:ea typeface="+mn-ea"/>
                          <a:cs typeface="+mn-cs"/>
                        </a:rPr>
                        <a:t>Mgr.</a:t>
                      </a:r>
                      <a:r>
                        <a:rPr lang="cs-CZ" sz="1200" baseline="0" dirty="0" smtClean="0">
                          <a:effectLst/>
                          <a:latin typeface="+mn-lt"/>
                          <a:ea typeface="+mn-ea"/>
                          <a:cs typeface="+mn-cs"/>
                        </a:rPr>
                        <a:t> Daniela </a:t>
                      </a:r>
                      <a:r>
                        <a:rPr lang="cs-CZ" sz="1200" baseline="0" dirty="0" err="1" smtClean="0">
                          <a:effectLst/>
                          <a:latin typeface="+mn-lt"/>
                          <a:ea typeface="+mn-ea"/>
                          <a:cs typeface="+mn-cs"/>
                        </a:rPr>
                        <a:t>Popperová</a:t>
                      </a:r>
                      <a:endParaRPr lang="cs-CZ" sz="1200" dirty="0">
                        <a:effectLst/>
                        <a:latin typeface="+mn-lt"/>
                        <a:ea typeface="Verdana" pitchFamily="34" charset="0"/>
                        <a:cs typeface="Verdana" pitchFamily="34" charset="0"/>
                      </a:endParaRPr>
                    </a:p>
                  </a:txBody>
                  <a:tcPr marL="68580" marR="68580" marT="0" marB="0" anchor="ctr"/>
                </a:tc>
              </a:tr>
              <a:tr h="216000">
                <a:tc>
                  <a:txBody>
                    <a:bodyPr/>
                    <a:lstStyle/>
                    <a:p>
                      <a:pPr>
                        <a:lnSpc>
                          <a:spcPts val="1500"/>
                        </a:lnSpc>
                        <a:spcAft>
                          <a:spcPts val="0"/>
                        </a:spcAft>
                      </a:pPr>
                      <a:r>
                        <a:rPr lang="cs-CZ" sz="1200" b="1" kern="1200" dirty="0">
                          <a:solidFill>
                            <a:srgbClr val="000000"/>
                          </a:solidFill>
                          <a:effectLst/>
                          <a:latin typeface="+mn-lt"/>
                          <a:ea typeface="Times New Roman"/>
                          <a:cs typeface="Times New Roman"/>
                        </a:rPr>
                        <a:t>Jazyk</a:t>
                      </a:r>
                      <a:endParaRPr lang="cs-CZ" sz="1100" dirty="0">
                        <a:effectLst/>
                        <a:latin typeface="+mn-lt"/>
                        <a:ea typeface="Calibri"/>
                        <a:cs typeface="Times New Roman"/>
                      </a:endParaRPr>
                    </a:p>
                  </a:txBody>
                  <a:tcPr marL="68580" marR="68580" marT="0" marB="0" anchor="ctr"/>
                </a:tc>
                <a:tc>
                  <a:txBody>
                    <a:bodyPr/>
                    <a:lstStyle/>
                    <a:p>
                      <a:pPr>
                        <a:lnSpc>
                          <a:spcPts val="1500"/>
                        </a:lnSpc>
                        <a:spcAft>
                          <a:spcPts val="0"/>
                        </a:spcAft>
                      </a:pPr>
                      <a:r>
                        <a:rPr lang="cs-CZ" sz="1200" kern="1200" dirty="0" smtClean="0">
                          <a:solidFill>
                            <a:srgbClr val="000000"/>
                          </a:solidFill>
                          <a:effectLst/>
                          <a:latin typeface="+mn-lt"/>
                          <a:ea typeface="Calibri"/>
                          <a:cs typeface="Times New Roman"/>
                        </a:rPr>
                        <a:t>Anglický</a:t>
                      </a:r>
                      <a:endParaRPr lang="cs-CZ" sz="1100" dirty="0">
                        <a:effectLst/>
                        <a:latin typeface="+mn-lt"/>
                        <a:ea typeface="Calibri"/>
                        <a:cs typeface="Times New Roman"/>
                      </a:endParaRPr>
                    </a:p>
                  </a:txBody>
                  <a:tcPr marL="68580" marR="68580" marT="0" marB="0" anchor="ctr"/>
                </a:tc>
              </a:tr>
              <a:tr h="216000">
                <a:tc>
                  <a:txBody>
                    <a:bodyPr/>
                    <a:lstStyle/>
                    <a:p>
                      <a:pPr>
                        <a:lnSpc>
                          <a:spcPts val="1500"/>
                        </a:lnSpc>
                        <a:spcAft>
                          <a:spcPts val="0"/>
                        </a:spcAft>
                      </a:pPr>
                      <a:r>
                        <a:rPr lang="cs-CZ" sz="1200" b="1" kern="1200" dirty="0">
                          <a:solidFill>
                            <a:srgbClr val="000000"/>
                          </a:solidFill>
                          <a:effectLst/>
                          <a:latin typeface="+mn-lt"/>
                          <a:ea typeface="Times New Roman"/>
                          <a:cs typeface="Times New Roman"/>
                        </a:rPr>
                        <a:t>Druh učebního materiálu</a:t>
                      </a:r>
                      <a:endParaRPr lang="cs-CZ" sz="1100" dirty="0">
                        <a:effectLst/>
                        <a:latin typeface="+mn-lt"/>
                        <a:ea typeface="Calibri"/>
                        <a:cs typeface="Times New Roman"/>
                      </a:endParaRPr>
                    </a:p>
                  </a:txBody>
                  <a:tcPr marL="68580" marR="68580" marT="0" marB="0" anchor="ctr"/>
                </a:tc>
                <a:tc>
                  <a:txBody>
                    <a:bodyPr/>
                    <a:lstStyle/>
                    <a:p>
                      <a:pPr>
                        <a:lnSpc>
                          <a:spcPts val="1500"/>
                        </a:lnSpc>
                        <a:spcAft>
                          <a:spcPts val="0"/>
                        </a:spcAft>
                      </a:pPr>
                      <a:r>
                        <a:rPr lang="cs-CZ" sz="1200" kern="1200" dirty="0">
                          <a:solidFill>
                            <a:srgbClr val="000000"/>
                          </a:solidFill>
                          <a:effectLst/>
                          <a:latin typeface="+mn-lt"/>
                          <a:ea typeface="Times New Roman"/>
                          <a:cs typeface="Times New Roman"/>
                        </a:rPr>
                        <a:t>Prezentace, </a:t>
                      </a:r>
                      <a:r>
                        <a:rPr lang="cs-CZ" sz="1200" kern="1200" dirty="0" smtClean="0">
                          <a:solidFill>
                            <a:srgbClr val="000000"/>
                          </a:solidFill>
                          <a:effectLst/>
                          <a:latin typeface="+mn-lt"/>
                          <a:ea typeface="Times New Roman"/>
                          <a:cs typeface="Times New Roman"/>
                        </a:rPr>
                        <a:t>výklad, pracovní list</a:t>
                      </a:r>
                      <a:endParaRPr lang="cs-CZ" sz="1100" dirty="0">
                        <a:effectLst/>
                        <a:latin typeface="+mn-lt"/>
                        <a:ea typeface="Calibri"/>
                        <a:cs typeface="Times New Roman"/>
                      </a:endParaRPr>
                    </a:p>
                  </a:txBody>
                  <a:tcPr marL="68580" marR="68580" marT="0" marB="0" anchor="ctr"/>
                </a:tc>
              </a:tr>
              <a:tr h="216000">
                <a:tc>
                  <a:txBody>
                    <a:bodyPr/>
                    <a:lstStyle/>
                    <a:p>
                      <a:pPr>
                        <a:lnSpc>
                          <a:spcPts val="1500"/>
                        </a:lnSpc>
                        <a:spcAft>
                          <a:spcPts val="0"/>
                        </a:spcAft>
                      </a:pPr>
                      <a:r>
                        <a:rPr lang="cs-CZ" sz="1200" b="1" kern="1200" dirty="0">
                          <a:solidFill>
                            <a:srgbClr val="000000"/>
                          </a:solidFill>
                          <a:effectLst/>
                          <a:latin typeface="+mn-lt"/>
                          <a:ea typeface="Times New Roman"/>
                          <a:cs typeface="Times New Roman"/>
                        </a:rPr>
                        <a:t>Potřebné pomůcky</a:t>
                      </a:r>
                      <a:endParaRPr lang="cs-CZ" sz="1100" dirty="0">
                        <a:effectLst/>
                        <a:latin typeface="+mn-lt"/>
                        <a:ea typeface="Calibri"/>
                        <a:cs typeface="Times New Roman"/>
                      </a:endParaRPr>
                    </a:p>
                  </a:txBody>
                  <a:tcPr marL="68580" marR="68580" marT="0" marB="0" anchor="ctr"/>
                </a:tc>
                <a:tc>
                  <a:txBody>
                    <a:bodyPr/>
                    <a:lstStyle/>
                    <a:p>
                      <a:pPr>
                        <a:lnSpc>
                          <a:spcPts val="1500"/>
                        </a:lnSpc>
                        <a:spcAft>
                          <a:spcPts val="0"/>
                        </a:spcAft>
                      </a:pPr>
                      <a:r>
                        <a:rPr lang="cs-CZ" sz="1200" kern="1200" dirty="0">
                          <a:solidFill>
                            <a:srgbClr val="000000"/>
                          </a:solidFill>
                          <a:effectLst/>
                          <a:latin typeface="+mn-lt"/>
                          <a:ea typeface="Times New Roman"/>
                          <a:cs typeface="Times New Roman"/>
                        </a:rPr>
                        <a:t>PC, </a:t>
                      </a:r>
                      <a:r>
                        <a:rPr lang="cs-CZ" sz="1200" kern="1200" dirty="0" err="1" smtClean="0">
                          <a:solidFill>
                            <a:srgbClr val="000000"/>
                          </a:solidFill>
                          <a:effectLst/>
                          <a:latin typeface="+mn-lt"/>
                          <a:ea typeface="Times New Roman"/>
                          <a:cs typeface="Times New Roman"/>
                        </a:rPr>
                        <a:t>dataprojektor</a:t>
                      </a:r>
                      <a:endParaRPr lang="cs-CZ" sz="1100" dirty="0">
                        <a:effectLst/>
                        <a:latin typeface="+mn-lt"/>
                        <a:ea typeface="Calibri"/>
                        <a:cs typeface="Times New Roman"/>
                      </a:endParaRPr>
                    </a:p>
                  </a:txBody>
                  <a:tcPr marL="68580" marR="68580" marT="0" marB="0" anchor="ctr"/>
                </a:tc>
              </a:tr>
              <a:tr h="216000">
                <a:tc>
                  <a:txBody>
                    <a:bodyPr/>
                    <a:lstStyle/>
                    <a:p>
                      <a:pPr>
                        <a:lnSpc>
                          <a:spcPts val="1500"/>
                        </a:lnSpc>
                        <a:spcAft>
                          <a:spcPts val="0"/>
                        </a:spcAft>
                      </a:pPr>
                      <a:r>
                        <a:rPr lang="cs-CZ" sz="1200" b="1" kern="1200" dirty="0">
                          <a:solidFill>
                            <a:srgbClr val="000000"/>
                          </a:solidFill>
                          <a:effectLst/>
                          <a:latin typeface="+mn-lt"/>
                          <a:ea typeface="Times New Roman"/>
                          <a:cs typeface="Times New Roman"/>
                        </a:rPr>
                        <a:t>Druh interaktivity</a:t>
                      </a:r>
                      <a:endParaRPr lang="cs-CZ" sz="1100" dirty="0">
                        <a:effectLst/>
                        <a:latin typeface="+mn-lt"/>
                        <a:ea typeface="Calibri"/>
                        <a:cs typeface="Times New Roman"/>
                      </a:endParaRPr>
                    </a:p>
                  </a:txBody>
                  <a:tcPr marL="68580" marR="68580" marT="0" marB="0" anchor="ctr"/>
                </a:tc>
                <a:tc>
                  <a:txBody>
                    <a:bodyPr/>
                    <a:lstStyle/>
                    <a:p>
                      <a:pPr>
                        <a:lnSpc>
                          <a:spcPts val="1500"/>
                        </a:lnSpc>
                        <a:spcAft>
                          <a:spcPts val="0"/>
                        </a:spcAft>
                      </a:pPr>
                      <a:r>
                        <a:rPr lang="cs-CZ" sz="1200" kern="1200" dirty="0">
                          <a:solidFill>
                            <a:srgbClr val="000000"/>
                          </a:solidFill>
                          <a:effectLst/>
                          <a:latin typeface="+mn-lt"/>
                          <a:ea typeface="Times New Roman"/>
                          <a:cs typeface="Times New Roman"/>
                        </a:rPr>
                        <a:t>Výklad pomocí </a:t>
                      </a:r>
                      <a:r>
                        <a:rPr lang="cs-CZ" sz="1200" kern="1200" dirty="0" smtClean="0">
                          <a:solidFill>
                            <a:srgbClr val="000000"/>
                          </a:solidFill>
                          <a:effectLst/>
                          <a:latin typeface="+mn-lt"/>
                          <a:ea typeface="Times New Roman"/>
                          <a:cs typeface="Times New Roman"/>
                        </a:rPr>
                        <a:t>prezentace, dopl</a:t>
                      </a:r>
                      <a:r>
                        <a:rPr lang="cs-CZ" sz="1100" kern="1200" dirty="0" smtClean="0">
                          <a:solidFill>
                            <a:srgbClr val="000000"/>
                          </a:solidFill>
                          <a:effectLst/>
                          <a:latin typeface="+mn-lt"/>
                          <a:ea typeface="Times New Roman"/>
                          <a:cs typeface="Times New Roman"/>
                        </a:rPr>
                        <a:t>ňování pracovního</a:t>
                      </a:r>
                      <a:r>
                        <a:rPr lang="cs-CZ" sz="1100" kern="1200" baseline="0" dirty="0" smtClean="0">
                          <a:solidFill>
                            <a:srgbClr val="000000"/>
                          </a:solidFill>
                          <a:effectLst/>
                          <a:latin typeface="+mn-lt"/>
                          <a:ea typeface="Times New Roman"/>
                          <a:cs typeface="Times New Roman"/>
                        </a:rPr>
                        <a:t> </a:t>
                      </a:r>
                      <a:r>
                        <a:rPr lang="cs-CZ" sz="1100" kern="1200" dirty="0" smtClean="0">
                          <a:solidFill>
                            <a:srgbClr val="000000"/>
                          </a:solidFill>
                          <a:effectLst/>
                          <a:latin typeface="+mn-lt"/>
                          <a:ea typeface="Times New Roman"/>
                          <a:cs typeface="Times New Roman"/>
                        </a:rPr>
                        <a:t>listu</a:t>
                      </a:r>
                      <a:endParaRPr lang="cs-CZ" sz="1100" dirty="0">
                        <a:effectLst/>
                        <a:latin typeface="+mn-lt"/>
                        <a:ea typeface="Calibri"/>
                        <a:cs typeface="Times New Roman"/>
                      </a:endParaRPr>
                    </a:p>
                  </a:txBody>
                  <a:tcPr marL="68580" marR="68580" marT="0" marB="0" anchor="ctr"/>
                </a:tc>
              </a:tr>
              <a:tr h="216000">
                <a:tc>
                  <a:txBody>
                    <a:bodyPr/>
                    <a:lstStyle/>
                    <a:p>
                      <a:pPr>
                        <a:lnSpc>
                          <a:spcPts val="1500"/>
                        </a:lnSpc>
                        <a:spcAft>
                          <a:spcPts val="0"/>
                        </a:spcAft>
                      </a:pPr>
                      <a:r>
                        <a:rPr lang="cs-CZ" sz="1200" b="1" kern="1200" dirty="0">
                          <a:solidFill>
                            <a:srgbClr val="000000"/>
                          </a:solidFill>
                          <a:effectLst/>
                          <a:latin typeface="+mn-lt"/>
                          <a:ea typeface="Times New Roman"/>
                          <a:cs typeface="Times New Roman"/>
                        </a:rPr>
                        <a:t>Stupeň a typ vzdělávání</a:t>
                      </a:r>
                      <a:endParaRPr lang="cs-CZ" sz="1100" dirty="0">
                        <a:effectLst/>
                        <a:latin typeface="+mn-lt"/>
                        <a:ea typeface="Calibri"/>
                        <a:cs typeface="Times New Roman"/>
                      </a:endParaRPr>
                    </a:p>
                  </a:txBody>
                  <a:tcPr marL="68580" marR="68580" marT="0" marB="0" anchor="ctr"/>
                </a:tc>
                <a:tc>
                  <a:txBody>
                    <a:bodyPr/>
                    <a:lstStyle/>
                    <a:p>
                      <a:pPr>
                        <a:lnSpc>
                          <a:spcPts val="1500"/>
                        </a:lnSpc>
                        <a:spcAft>
                          <a:spcPts val="0"/>
                        </a:spcAft>
                      </a:pPr>
                      <a:r>
                        <a:rPr lang="cs-CZ" sz="1200" kern="1200" dirty="0">
                          <a:solidFill>
                            <a:srgbClr val="000000"/>
                          </a:solidFill>
                          <a:effectLst/>
                          <a:latin typeface="+mn-lt"/>
                          <a:ea typeface="Times New Roman"/>
                          <a:cs typeface="Times New Roman"/>
                        </a:rPr>
                        <a:t>Střední škola</a:t>
                      </a:r>
                      <a:endParaRPr lang="cs-CZ" sz="1100" dirty="0">
                        <a:effectLst/>
                        <a:latin typeface="+mn-lt"/>
                        <a:ea typeface="Calibri"/>
                        <a:cs typeface="Times New Roman"/>
                      </a:endParaRPr>
                    </a:p>
                  </a:txBody>
                  <a:tcPr marL="68580" marR="68580" marT="0" marB="0" anchor="ctr"/>
                </a:tc>
              </a:tr>
              <a:tr h="216000">
                <a:tc>
                  <a:txBody>
                    <a:bodyPr/>
                    <a:lstStyle/>
                    <a:p>
                      <a:pPr>
                        <a:lnSpc>
                          <a:spcPts val="1500"/>
                        </a:lnSpc>
                        <a:spcAft>
                          <a:spcPts val="0"/>
                        </a:spcAft>
                      </a:pPr>
                      <a:r>
                        <a:rPr lang="cs-CZ" sz="1200" b="1" kern="1200">
                          <a:solidFill>
                            <a:srgbClr val="000000"/>
                          </a:solidFill>
                          <a:effectLst/>
                          <a:latin typeface="+mn-lt"/>
                          <a:ea typeface="Times New Roman"/>
                          <a:cs typeface="Times New Roman"/>
                        </a:rPr>
                        <a:t>Cílová skupina</a:t>
                      </a:r>
                      <a:endParaRPr lang="cs-CZ" sz="1100">
                        <a:effectLst/>
                        <a:latin typeface="+mn-lt"/>
                        <a:ea typeface="Calibri"/>
                        <a:cs typeface="Times New Roman"/>
                      </a:endParaRPr>
                    </a:p>
                  </a:txBody>
                  <a:tcPr marL="68580" marR="68580" marT="0" marB="0" anchor="ctr"/>
                </a:tc>
                <a:tc>
                  <a:txBody>
                    <a:bodyPr/>
                    <a:lstStyle/>
                    <a:p>
                      <a:pPr marL="0" marR="0" indent="0" algn="l" defTabSz="914400" rtl="0" eaLnBrk="1" fontAlgn="auto" latinLnBrk="0" hangingPunct="1">
                        <a:lnSpc>
                          <a:spcPts val="1500"/>
                        </a:lnSpc>
                        <a:spcBef>
                          <a:spcPts val="0"/>
                        </a:spcBef>
                        <a:spcAft>
                          <a:spcPts val="0"/>
                        </a:spcAft>
                        <a:buClrTx/>
                        <a:buSzTx/>
                        <a:buFontTx/>
                        <a:buNone/>
                        <a:tabLst/>
                        <a:defRPr/>
                      </a:pPr>
                      <a:r>
                        <a:rPr lang="cs-CZ" sz="1200" kern="1200" dirty="0" smtClean="0">
                          <a:solidFill>
                            <a:srgbClr val="000000"/>
                          </a:solidFill>
                          <a:effectLst/>
                          <a:latin typeface="+mn-lt"/>
                          <a:ea typeface="Times New Roman"/>
                          <a:cs typeface="Times New Roman"/>
                        </a:rPr>
                        <a:t>1. ročník, žáci 15 – 16 let</a:t>
                      </a:r>
                      <a:endParaRPr lang="cs-CZ" sz="1100" dirty="0">
                        <a:effectLst/>
                        <a:latin typeface="+mn-lt"/>
                        <a:ea typeface="Calibri"/>
                        <a:cs typeface="Times New Roman"/>
                      </a:endParaRPr>
                    </a:p>
                  </a:txBody>
                  <a:tcPr marL="68580" marR="68580" marT="0" marB="0" anchor="ctr"/>
                </a:tc>
              </a:tr>
              <a:tr h="216000">
                <a:tc>
                  <a:txBody>
                    <a:bodyPr/>
                    <a:lstStyle/>
                    <a:p>
                      <a:pPr>
                        <a:lnSpc>
                          <a:spcPts val="1500"/>
                        </a:lnSpc>
                        <a:spcAft>
                          <a:spcPts val="0"/>
                        </a:spcAft>
                      </a:pPr>
                      <a:r>
                        <a:rPr lang="cs-CZ" sz="1200" b="1" kern="1200" dirty="0">
                          <a:solidFill>
                            <a:srgbClr val="000000"/>
                          </a:solidFill>
                          <a:effectLst/>
                          <a:latin typeface="+mn-lt"/>
                          <a:ea typeface="Times New Roman"/>
                          <a:cs typeface="Times New Roman"/>
                        </a:rPr>
                        <a:t>Speciální vzdělávací potřeby</a:t>
                      </a:r>
                      <a:endParaRPr lang="cs-CZ" sz="1100" dirty="0">
                        <a:effectLst/>
                        <a:latin typeface="+mn-lt"/>
                        <a:ea typeface="Calibri"/>
                        <a:cs typeface="Times New Roman"/>
                      </a:endParaRPr>
                    </a:p>
                  </a:txBody>
                  <a:tcPr marL="68580" marR="68580" marT="0" marB="0" anchor="ctr"/>
                </a:tc>
                <a:tc>
                  <a:txBody>
                    <a:bodyPr/>
                    <a:lstStyle/>
                    <a:p>
                      <a:pPr>
                        <a:lnSpc>
                          <a:spcPts val="1500"/>
                        </a:lnSpc>
                        <a:spcAft>
                          <a:spcPts val="0"/>
                        </a:spcAft>
                      </a:pPr>
                      <a:r>
                        <a:rPr lang="cs-CZ" sz="1200" kern="1200" dirty="0" smtClean="0">
                          <a:solidFill>
                            <a:srgbClr val="000000"/>
                          </a:solidFill>
                          <a:effectLst/>
                          <a:latin typeface="+mn-lt"/>
                          <a:ea typeface="Times New Roman"/>
                          <a:cs typeface="Times New Roman"/>
                        </a:rPr>
                        <a:t> </a:t>
                      </a:r>
                      <a:r>
                        <a:rPr lang="cs-CZ" sz="1200" kern="1200" dirty="0">
                          <a:solidFill>
                            <a:srgbClr val="000000"/>
                          </a:solidFill>
                          <a:effectLst/>
                          <a:latin typeface="+mn-lt"/>
                          <a:ea typeface="Times New Roman"/>
                          <a:cs typeface="Times New Roman"/>
                        </a:rPr>
                        <a:t>ne</a:t>
                      </a:r>
                      <a:endParaRPr lang="cs-CZ" sz="1100" dirty="0">
                        <a:effectLst/>
                        <a:latin typeface="+mn-lt"/>
                        <a:ea typeface="Calibri"/>
                        <a:cs typeface="Times New Roman"/>
                      </a:endParaRPr>
                    </a:p>
                  </a:txBody>
                  <a:tcPr marL="68580" marR="68580" marT="0" marB="0" anchor="ctr"/>
                </a:tc>
              </a:tr>
              <a:tr h="216000">
                <a:tc>
                  <a:txBody>
                    <a:bodyPr/>
                    <a:lstStyle/>
                    <a:p>
                      <a:pPr>
                        <a:lnSpc>
                          <a:spcPts val="1500"/>
                        </a:lnSpc>
                        <a:spcAft>
                          <a:spcPts val="0"/>
                        </a:spcAft>
                      </a:pPr>
                      <a:r>
                        <a:rPr lang="cs-CZ" sz="1200" b="1" kern="1200" dirty="0">
                          <a:solidFill>
                            <a:srgbClr val="000000"/>
                          </a:solidFill>
                          <a:effectLst/>
                          <a:latin typeface="+mn-lt"/>
                          <a:ea typeface="Times New Roman"/>
                          <a:cs typeface="Times New Roman"/>
                        </a:rPr>
                        <a:t>Zdroje</a:t>
                      </a:r>
                      <a:endParaRPr lang="cs-CZ" sz="1100" dirty="0">
                        <a:effectLst/>
                        <a:latin typeface="+mn-lt"/>
                        <a:ea typeface="Calibri"/>
                        <a:cs typeface="Times New Roman"/>
                      </a:endParaRPr>
                    </a:p>
                  </a:txBody>
                  <a:tcPr marL="68580" marR="68580" marT="0" marB="0" anchor="ctr"/>
                </a:tc>
                <a:tc>
                  <a:txBody>
                    <a:bodyPr/>
                    <a:lstStyle/>
                    <a:p>
                      <a:pPr>
                        <a:lnSpc>
                          <a:spcPts val="1500"/>
                        </a:lnSpc>
                        <a:spcAft>
                          <a:spcPts val="0"/>
                        </a:spcAft>
                      </a:pPr>
                      <a:r>
                        <a:rPr lang="cs-CZ" sz="1200" kern="1200" dirty="0">
                          <a:solidFill>
                            <a:srgbClr val="000000"/>
                          </a:solidFill>
                          <a:effectLst/>
                          <a:latin typeface="+mn-lt"/>
                          <a:ea typeface="Times New Roman"/>
                          <a:cs typeface="Times New Roman"/>
                        </a:rPr>
                        <a:t>Seznam viz poslední </a:t>
                      </a:r>
                      <a:r>
                        <a:rPr lang="cs-CZ" sz="1200" kern="1200" dirty="0" smtClean="0">
                          <a:solidFill>
                            <a:srgbClr val="000000"/>
                          </a:solidFill>
                          <a:effectLst/>
                          <a:latin typeface="+mn-lt"/>
                          <a:ea typeface="Times New Roman"/>
                          <a:cs typeface="Times New Roman"/>
                        </a:rPr>
                        <a:t>strana</a:t>
                      </a:r>
                      <a:endParaRPr lang="cs-CZ" sz="1100" dirty="0">
                        <a:effectLst/>
                        <a:latin typeface="+mn-lt"/>
                        <a:ea typeface="Calibri"/>
                        <a:cs typeface="Times New Roman"/>
                      </a:endParaRPr>
                    </a:p>
                  </a:txBody>
                  <a:tcPr marL="68580" marR="68580" marT="0" marB="0" anchor="ctr"/>
                </a:tc>
              </a:tr>
            </a:tbl>
          </a:graphicData>
        </a:graphic>
      </p:graphicFrame>
      <p:cxnSp>
        <p:nvCxnSpPr>
          <p:cNvPr id="8" name="Přímá spojnice 7"/>
          <p:cNvCxnSpPr/>
          <p:nvPr/>
        </p:nvCxnSpPr>
        <p:spPr>
          <a:xfrm>
            <a:off x="0" y="6048000"/>
            <a:ext cx="9144000" cy="0"/>
          </a:xfrm>
          <a:prstGeom prst="line">
            <a:avLst/>
          </a:prstGeom>
          <a:ln w="15875">
            <a:solidFill>
              <a:srgbClr val="EA851B"/>
            </a:solidFill>
          </a:ln>
        </p:spPr>
        <p:style>
          <a:lnRef idx="1">
            <a:schemeClr val="accent1"/>
          </a:lnRef>
          <a:fillRef idx="0">
            <a:schemeClr val="accent1"/>
          </a:fillRef>
          <a:effectRef idx="0">
            <a:schemeClr val="accent1"/>
          </a:effectRef>
          <a:fontRef idx="minor">
            <a:schemeClr val="tx1"/>
          </a:fontRef>
        </p:style>
      </p:cxnSp>
      <p:sp>
        <p:nvSpPr>
          <p:cNvPr id="10" name="TextovéPole 9"/>
          <p:cNvSpPr txBox="1"/>
          <p:nvPr/>
        </p:nvSpPr>
        <p:spPr>
          <a:xfrm>
            <a:off x="791580" y="991035"/>
            <a:ext cx="7560840" cy="461665"/>
          </a:xfrm>
          <a:prstGeom prst="rect">
            <a:avLst/>
          </a:prstGeom>
          <a:noFill/>
        </p:spPr>
        <p:txBody>
          <a:bodyPr wrap="square" rtlCol="0" anchor="ctr">
            <a:spAutoFit/>
          </a:bodyPr>
          <a:lstStyle/>
          <a:p>
            <a:pPr algn="ctr"/>
            <a:r>
              <a:rPr lang="cs-CZ" sz="2400" b="1" dirty="0" smtClean="0"/>
              <a:t>Personality</a:t>
            </a:r>
            <a:endParaRPr lang="cs-CZ" sz="2400" b="1" dirty="0"/>
          </a:p>
        </p:txBody>
      </p:sp>
      <p:sp>
        <p:nvSpPr>
          <p:cNvPr id="15" name="Zástupný symbol pro číslo snímku 14"/>
          <p:cNvSpPr>
            <a:spLocks noGrp="1"/>
          </p:cNvSpPr>
          <p:nvPr>
            <p:ph type="sldNum" sz="quarter" idx="12"/>
          </p:nvPr>
        </p:nvSpPr>
        <p:spPr>
          <a:xfrm>
            <a:off x="6480000" y="6336000"/>
            <a:ext cx="2133600" cy="365125"/>
          </a:xfrm>
        </p:spPr>
        <p:txBody>
          <a:bodyPr/>
          <a:lstStyle/>
          <a:p>
            <a:fld id="{785D957D-D829-4070-AC89-93F188FE283C}" type="slidenum">
              <a:rPr lang="cs-CZ" smtClean="0"/>
              <a:pPr/>
              <a:t>1</a:t>
            </a:fld>
            <a:endParaRPr lang="cs-CZ" dirty="0"/>
          </a:p>
        </p:txBody>
      </p:sp>
      <p:sp>
        <p:nvSpPr>
          <p:cNvPr id="19" name="Nadpis 1"/>
          <p:cNvSpPr>
            <a:spLocks noGrp="1"/>
          </p:cNvSpPr>
          <p:nvPr>
            <p:ph type="ctrTitle"/>
          </p:nvPr>
        </p:nvSpPr>
        <p:spPr>
          <a:xfrm>
            <a:off x="3203848" y="145207"/>
            <a:ext cx="5652136" cy="728720"/>
          </a:xfrm>
        </p:spPr>
        <p:txBody>
          <a:bodyPr tIns="0">
            <a:normAutofit fontScale="90000"/>
          </a:bodyPr>
          <a:lstStyle/>
          <a:p>
            <a:pPr algn="r">
              <a:spcBef>
                <a:spcPts val="0"/>
              </a:spcBef>
            </a:pPr>
            <a:r>
              <a:rPr lang="cs-CZ" sz="1800" b="1" spc="200" dirty="0" smtClean="0">
                <a:solidFill>
                  <a:srgbClr val="02283F"/>
                </a:solidFill>
                <a:effectLst>
                  <a:outerShdw blurRad="50800" dist="38100" algn="l" rotWithShape="0">
                    <a:prstClr val="black">
                      <a:alpha val="40000"/>
                    </a:prstClr>
                  </a:outerShdw>
                </a:effectLst>
                <a:latin typeface="Book Antiqua" pitchFamily="18" charset="0"/>
                <a:cs typeface="Arial" pitchFamily="34" charset="0"/>
              </a:rPr>
              <a:t>STŘEDNÍ ŠKOLA STAVEBNÍ A TECHNICKÁ</a:t>
            </a:r>
            <a:r>
              <a:rPr lang="cs-CZ" sz="1600" dirty="0" smtClean="0">
                <a:solidFill>
                  <a:srgbClr val="02283F"/>
                </a:solidFill>
                <a:latin typeface="Arial" pitchFamily="34" charset="0"/>
                <a:cs typeface="Arial" pitchFamily="34" charset="0"/>
              </a:rPr>
              <a:t/>
            </a:r>
            <a:br>
              <a:rPr lang="cs-CZ" sz="1600" dirty="0" smtClean="0">
                <a:solidFill>
                  <a:srgbClr val="02283F"/>
                </a:solidFill>
                <a:latin typeface="Arial" pitchFamily="34" charset="0"/>
                <a:cs typeface="Arial" pitchFamily="34" charset="0"/>
              </a:rPr>
            </a:br>
            <a:r>
              <a:rPr lang="cs-CZ" sz="1600" dirty="0" smtClean="0">
                <a:solidFill>
                  <a:srgbClr val="02283F"/>
                </a:solidFill>
                <a:latin typeface="Book Antiqua" pitchFamily="18" charset="0"/>
                <a:cs typeface="Arial" pitchFamily="34" charset="0"/>
              </a:rPr>
              <a:t>Ústí nad Labem, Čelakovského 5, příspěvková organizace</a:t>
            </a:r>
            <a:br>
              <a:rPr lang="cs-CZ" sz="1600" dirty="0" smtClean="0">
                <a:solidFill>
                  <a:srgbClr val="02283F"/>
                </a:solidFill>
                <a:latin typeface="Book Antiqua" pitchFamily="18" charset="0"/>
                <a:cs typeface="Arial" pitchFamily="34" charset="0"/>
              </a:rPr>
            </a:br>
            <a:r>
              <a:rPr lang="cs-CZ" sz="1600" dirty="0" smtClean="0">
                <a:solidFill>
                  <a:srgbClr val="02283F"/>
                </a:solidFill>
                <a:latin typeface="Book Antiqua" pitchFamily="18" charset="0"/>
                <a:cs typeface="Arial" pitchFamily="34" charset="0"/>
              </a:rPr>
              <a:t>Páteřní škola Ústeckého kraje</a:t>
            </a:r>
            <a:endParaRPr lang="cs-CZ" sz="1600" dirty="0">
              <a:solidFill>
                <a:srgbClr val="02283F"/>
              </a:solidFill>
              <a:latin typeface="Book Antiqua" pitchFamily="18" charset="0"/>
              <a:cs typeface="Arial" pitchFamily="34" charset="0"/>
            </a:endParaRPr>
          </a:p>
        </p:txBody>
      </p:sp>
      <p:sp>
        <p:nvSpPr>
          <p:cNvPr id="13" name="TextovéPole 12"/>
          <p:cNvSpPr txBox="1"/>
          <p:nvPr/>
        </p:nvSpPr>
        <p:spPr>
          <a:xfrm>
            <a:off x="787660" y="1452881"/>
            <a:ext cx="7560840" cy="461665"/>
          </a:xfrm>
          <a:prstGeom prst="rect">
            <a:avLst/>
          </a:prstGeom>
          <a:noFill/>
        </p:spPr>
        <p:txBody>
          <a:bodyPr wrap="square" rtlCol="0" anchor="ctr">
            <a:spAutoFit/>
          </a:bodyPr>
          <a:lstStyle/>
          <a:p>
            <a:pPr algn="ctr"/>
            <a:r>
              <a:rPr lang="cs-CZ" sz="2400" b="1" dirty="0" smtClean="0"/>
              <a:t>VY_22_INOVACE_01_32</a:t>
            </a:r>
            <a:endParaRPr lang="cs-CZ" sz="2400" b="1" dirty="0"/>
          </a:p>
        </p:txBody>
      </p:sp>
      <p:pic>
        <p:nvPicPr>
          <p:cNvPr id="2" name="Obrázek 1"/>
          <p:cNvPicPr>
            <a:picLocks noChangeAspect="1"/>
          </p:cNvPicPr>
          <p:nvPr/>
        </p:nvPicPr>
        <p:blipFill>
          <a:blip r:embed="rId2" cstate="print">
            <a:extLst>
              <a:ext uri="{28A0092B-C50C-407E-A947-70E740481C1C}">
                <a14:useLocalDpi xmlns:a14="http://schemas.microsoft.com/office/drawing/2010/main" val="0"/>
              </a:ext>
            </a:extLst>
          </a:blip>
          <a:stretch>
            <a:fillRect/>
          </a:stretch>
        </p:blipFill>
        <p:spPr>
          <a:xfrm>
            <a:off x="120580" y="51853"/>
            <a:ext cx="2710588" cy="792000"/>
          </a:xfrm>
          <a:prstGeom prst="rect">
            <a:avLst/>
          </a:prstGeom>
        </p:spPr>
      </p:pic>
      <p:pic>
        <p:nvPicPr>
          <p:cNvPr id="9" name="Obrázek 8"/>
          <p:cNvPicPr>
            <a:picLocks noChangeAspect="1"/>
          </p:cNvPicPr>
          <p:nvPr/>
        </p:nvPicPr>
        <p:blipFill>
          <a:blip r:embed="rId3" cstate="print">
            <a:extLst>
              <a:ext uri="{28A0092B-C50C-407E-A947-70E740481C1C}">
                <a14:useLocalDpi xmlns:a14="http://schemas.microsoft.com/office/drawing/2010/main" val="0"/>
              </a:ext>
            </a:extLst>
          </a:blip>
          <a:stretch>
            <a:fillRect/>
          </a:stretch>
        </p:blipFill>
        <p:spPr>
          <a:xfrm>
            <a:off x="3053593" y="6117250"/>
            <a:ext cx="3036813" cy="648000"/>
          </a:xfrm>
          <a:prstGeom prst="rect">
            <a:avLst/>
          </a:prstGeom>
        </p:spPr>
      </p:pic>
    </p:spTree>
    <p:extLst>
      <p:ext uri="{BB962C8B-B14F-4D97-AF65-F5344CB8AC3E}">
        <p14:creationId xmlns:p14="http://schemas.microsoft.com/office/powerpoint/2010/main" val="2805574231"/>
      </p:ext>
    </p:extLst>
  </p:cSld>
  <p:clrMapOvr>
    <a:masterClrMapping/>
  </p:clrMapOvr>
  <p:timing>
    <p:tnLst>
      <p:par>
        <p:cTn id="1" dur="indefinite" restart="never" nodeType="tmRoot"/>
      </p:par>
    </p:tnLst>
  </p:timing>
</p:sld>
</file>

<file path=ppt/slides/slide2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9" name="Nadpis 8"/>
          <p:cNvSpPr>
            <a:spLocks noGrp="1"/>
          </p:cNvSpPr>
          <p:nvPr>
            <p:ph type="title"/>
          </p:nvPr>
        </p:nvSpPr>
        <p:spPr>
          <a:xfrm>
            <a:off x="457200" y="274638"/>
            <a:ext cx="8229600" cy="2290266"/>
          </a:xfrm>
        </p:spPr>
        <p:txBody>
          <a:bodyPr>
            <a:normAutofit/>
          </a:bodyPr>
          <a:lstStyle/>
          <a:p>
            <a:r>
              <a:rPr lang="en-GB" sz="3200" b="1" dirty="0" smtClean="0"/>
              <a:t>Personality</a:t>
            </a:r>
            <a:endParaRPr lang="en-GB" sz="3200" b="1" dirty="0"/>
          </a:p>
        </p:txBody>
      </p:sp>
      <p:sp>
        <p:nvSpPr>
          <p:cNvPr id="10" name="Zástupný symbol pro obsah 9"/>
          <p:cNvSpPr>
            <a:spLocks noGrp="1"/>
          </p:cNvSpPr>
          <p:nvPr>
            <p:ph idx="1"/>
          </p:nvPr>
        </p:nvSpPr>
        <p:spPr>
          <a:xfrm>
            <a:off x="395536" y="1844824"/>
            <a:ext cx="8291264" cy="4281339"/>
          </a:xfrm>
        </p:spPr>
        <p:txBody>
          <a:bodyPr>
            <a:normAutofit/>
          </a:bodyPr>
          <a:lstStyle/>
          <a:p>
            <a:r>
              <a:rPr lang="en-GB" sz="2800" dirty="0" smtClean="0"/>
              <a:t>What are you like?</a:t>
            </a:r>
            <a:endParaRPr lang="cs-CZ" sz="2800" dirty="0" smtClean="0"/>
          </a:p>
          <a:p>
            <a:pPr>
              <a:buNone/>
            </a:pPr>
            <a:endParaRPr lang="en-GB" sz="2800" dirty="0" smtClean="0"/>
          </a:p>
          <a:p>
            <a:r>
              <a:rPr lang="en-GB" sz="2800" u="sng" dirty="0" smtClean="0"/>
              <a:t>Positive</a:t>
            </a:r>
            <a:r>
              <a:rPr lang="en-GB" sz="2800" dirty="0" smtClean="0"/>
              <a:t>: </a:t>
            </a:r>
            <a:r>
              <a:rPr lang="en-GB" sz="2800" b="1" dirty="0" smtClean="0"/>
              <a:t>friendly, kind, generous, easy-going, reliable, honest, sensitive, hard-working, punctual</a:t>
            </a:r>
            <a:endParaRPr lang="cs-CZ" sz="2800" b="1" dirty="0" smtClean="0"/>
          </a:p>
          <a:p>
            <a:pPr>
              <a:buNone/>
            </a:pPr>
            <a:endParaRPr lang="en-GB" sz="2800" b="1" dirty="0" smtClean="0"/>
          </a:p>
          <a:p>
            <a:r>
              <a:rPr lang="en-GB" sz="2800" u="sng" dirty="0" smtClean="0"/>
              <a:t>Negative</a:t>
            </a:r>
            <a:r>
              <a:rPr lang="en-GB" sz="2800" dirty="0" smtClean="0"/>
              <a:t>: </a:t>
            </a:r>
            <a:r>
              <a:rPr lang="en-GB" sz="2800" b="1" dirty="0" smtClean="0"/>
              <a:t>selfish, mean, lazy, pessimistic, narrow-minded, dishonest, unfriendly, insensitive</a:t>
            </a:r>
            <a:endParaRPr lang="en-GB" sz="2800" b="1" dirty="0"/>
          </a:p>
        </p:txBody>
      </p:sp>
      <p:cxnSp>
        <p:nvCxnSpPr>
          <p:cNvPr id="4" name="Přímá spojnice 6"/>
          <p:cNvCxnSpPr/>
          <p:nvPr/>
        </p:nvCxnSpPr>
        <p:spPr>
          <a:xfrm>
            <a:off x="0" y="900000"/>
            <a:ext cx="9144000" cy="0"/>
          </a:xfrm>
          <a:prstGeom prst="line">
            <a:avLst/>
          </a:prstGeom>
          <a:ln w="15875">
            <a:solidFill>
              <a:srgbClr val="EA851B"/>
            </a:solidFill>
          </a:ln>
        </p:spPr>
        <p:style>
          <a:lnRef idx="1">
            <a:schemeClr val="accent1"/>
          </a:lnRef>
          <a:fillRef idx="0">
            <a:schemeClr val="accent1"/>
          </a:fillRef>
          <a:effectRef idx="0">
            <a:schemeClr val="accent1"/>
          </a:effectRef>
          <a:fontRef idx="minor">
            <a:schemeClr val="tx1"/>
          </a:fontRef>
        </p:style>
      </p:cxnSp>
      <p:sp>
        <p:nvSpPr>
          <p:cNvPr id="5" name="Nadpis 1"/>
          <p:cNvSpPr txBox="1">
            <a:spLocks/>
          </p:cNvSpPr>
          <p:nvPr/>
        </p:nvSpPr>
        <p:spPr>
          <a:xfrm>
            <a:off x="3203848" y="145207"/>
            <a:ext cx="5652136" cy="728720"/>
          </a:xfrm>
          <a:prstGeom prst="rect">
            <a:avLst/>
          </a:prstGeom>
        </p:spPr>
        <p:txBody>
          <a:bodyPr vert="horz" lIns="91440" tIns="0" rIns="91440" bIns="45720" rtlCol="0" anchor="ctr">
            <a:normAutofit fontScale="90000"/>
          </a:bodyPr>
          <a:lstStyle/>
          <a:p>
            <a:pPr marL="0" marR="0" lvl="0" indent="0" algn="r" defTabSz="914400" rtl="0" eaLnBrk="1" fontAlgn="auto" latinLnBrk="0" hangingPunct="1">
              <a:lnSpc>
                <a:spcPct val="100000"/>
              </a:lnSpc>
              <a:spcBef>
                <a:spcPts val="0"/>
              </a:spcBef>
              <a:spcAft>
                <a:spcPts val="0"/>
              </a:spcAft>
              <a:buClrTx/>
              <a:buSzTx/>
              <a:buFontTx/>
              <a:buNone/>
              <a:tabLst/>
              <a:defRPr/>
            </a:pPr>
            <a:r>
              <a:rPr kumimoji="0" lang="cs-CZ" sz="1800" b="1" i="0" u="none" strike="noStrike" kern="1200" cap="none" spc="200" normalizeH="0" baseline="0" noProof="0" smtClean="0">
                <a:ln>
                  <a:noFill/>
                </a:ln>
                <a:solidFill>
                  <a:srgbClr val="02283F"/>
                </a:solidFill>
                <a:effectLst>
                  <a:outerShdw blurRad="50800" dist="38100" algn="l" rotWithShape="0">
                    <a:prstClr val="black">
                      <a:alpha val="40000"/>
                    </a:prstClr>
                  </a:outerShdw>
                </a:effectLst>
                <a:uLnTx/>
                <a:uFillTx/>
                <a:latin typeface="Book Antiqua" pitchFamily="18" charset="0"/>
                <a:ea typeface="+mj-ea"/>
                <a:cs typeface="Arial" pitchFamily="34" charset="0"/>
              </a:rPr>
              <a:t>STŘEDNÍ ŠKOLA STAVEBNÍ A TECHNICKÁ</a:t>
            </a:r>
            <a:r>
              <a:rPr kumimoji="0" lang="cs-CZ" sz="1600" b="0" i="0" u="none" strike="noStrike" kern="1200" cap="none" spc="0" normalizeH="0" baseline="0" noProof="0" smtClean="0">
                <a:ln>
                  <a:noFill/>
                </a:ln>
                <a:solidFill>
                  <a:srgbClr val="02283F"/>
                </a:solidFill>
                <a:effectLst/>
                <a:uLnTx/>
                <a:uFillTx/>
                <a:latin typeface="Arial" pitchFamily="34" charset="0"/>
                <a:ea typeface="+mj-ea"/>
                <a:cs typeface="Arial" pitchFamily="34" charset="0"/>
              </a:rPr>
              <a:t/>
            </a:r>
            <a:br>
              <a:rPr kumimoji="0" lang="cs-CZ" sz="1600" b="0" i="0" u="none" strike="noStrike" kern="1200" cap="none" spc="0" normalizeH="0" baseline="0" noProof="0" smtClean="0">
                <a:ln>
                  <a:noFill/>
                </a:ln>
                <a:solidFill>
                  <a:srgbClr val="02283F"/>
                </a:solidFill>
                <a:effectLst/>
                <a:uLnTx/>
                <a:uFillTx/>
                <a:latin typeface="Arial" pitchFamily="34" charset="0"/>
                <a:ea typeface="+mj-ea"/>
                <a:cs typeface="Arial" pitchFamily="34" charset="0"/>
              </a:rPr>
            </a:br>
            <a:r>
              <a:rPr kumimoji="0" lang="cs-CZ" sz="1600" b="0" i="0" u="none" strike="noStrike" kern="1200" cap="none" spc="0" normalizeH="0" baseline="0" noProof="0" smtClean="0">
                <a:ln>
                  <a:noFill/>
                </a:ln>
                <a:solidFill>
                  <a:srgbClr val="02283F"/>
                </a:solidFill>
                <a:effectLst/>
                <a:uLnTx/>
                <a:uFillTx/>
                <a:latin typeface="Book Antiqua" pitchFamily="18" charset="0"/>
                <a:ea typeface="+mj-ea"/>
                <a:cs typeface="Arial" pitchFamily="34" charset="0"/>
              </a:rPr>
              <a:t>Ústí nad Labem, Čelakovského 5, příspěvková organizace</a:t>
            </a:r>
            <a:br>
              <a:rPr kumimoji="0" lang="cs-CZ" sz="1600" b="0" i="0" u="none" strike="noStrike" kern="1200" cap="none" spc="0" normalizeH="0" baseline="0" noProof="0" smtClean="0">
                <a:ln>
                  <a:noFill/>
                </a:ln>
                <a:solidFill>
                  <a:srgbClr val="02283F"/>
                </a:solidFill>
                <a:effectLst/>
                <a:uLnTx/>
                <a:uFillTx/>
                <a:latin typeface="Book Antiqua" pitchFamily="18" charset="0"/>
                <a:ea typeface="+mj-ea"/>
                <a:cs typeface="Arial" pitchFamily="34" charset="0"/>
              </a:rPr>
            </a:br>
            <a:r>
              <a:rPr kumimoji="0" lang="cs-CZ" sz="1600" b="0" i="0" u="none" strike="noStrike" kern="1200" cap="none" spc="0" normalizeH="0" baseline="0" noProof="0" smtClean="0">
                <a:ln>
                  <a:noFill/>
                </a:ln>
                <a:solidFill>
                  <a:srgbClr val="02283F"/>
                </a:solidFill>
                <a:effectLst/>
                <a:uLnTx/>
                <a:uFillTx/>
                <a:latin typeface="Book Antiqua" pitchFamily="18" charset="0"/>
                <a:ea typeface="+mj-ea"/>
                <a:cs typeface="Arial" pitchFamily="34" charset="0"/>
              </a:rPr>
              <a:t>Páteřní škola Ústeckého kraje</a:t>
            </a:r>
            <a:endParaRPr kumimoji="0" lang="cs-CZ" sz="1600" b="0" i="0" u="none" strike="noStrike" kern="1200" cap="none" spc="0" normalizeH="0" baseline="0" noProof="0" dirty="0">
              <a:ln>
                <a:noFill/>
              </a:ln>
              <a:solidFill>
                <a:srgbClr val="02283F"/>
              </a:solidFill>
              <a:effectLst/>
              <a:uLnTx/>
              <a:uFillTx/>
              <a:latin typeface="Book Antiqua" pitchFamily="18" charset="0"/>
              <a:ea typeface="+mj-ea"/>
              <a:cs typeface="Arial" pitchFamily="34" charset="0"/>
            </a:endParaRPr>
          </a:p>
        </p:txBody>
      </p:sp>
      <p:pic>
        <p:nvPicPr>
          <p:cNvPr id="6" name="Obrázek 5"/>
          <p:cNvPicPr>
            <a:picLocks noChangeAspect="1"/>
          </p:cNvPicPr>
          <p:nvPr/>
        </p:nvPicPr>
        <p:blipFill>
          <a:blip r:embed="rId3" cstate="print">
            <a:extLst>
              <a:ext uri="{28A0092B-C50C-407E-A947-70E740481C1C}">
                <a14:useLocalDpi xmlns:a14="http://schemas.microsoft.com/office/drawing/2010/main" val="0"/>
              </a:ext>
            </a:extLst>
          </a:blip>
          <a:stretch>
            <a:fillRect/>
          </a:stretch>
        </p:blipFill>
        <p:spPr>
          <a:xfrm>
            <a:off x="120580" y="51853"/>
            <a:ext cx="2710588" cy="792000"/>
          </a:xfrm>
          <a:prstGeom prst="rect">
            <a:avLst/>
          </a:prstGeom>
        </p:spPr>
      </p:pic>
      <p:cxnSp>
        <p:nvCxnSpPr>
          <p:cNvPr id="7" name="Přímá spojnice 7"/>
          <p:cNvCxnSpPr/>
          <p:nvPr/>
        </p:nvCxnSpPr>
        <p:spPr>
          <a:xfrm>
            <a:off x="0" y="6048000"/>
            <a:ext cx="9144000" cy="0"/>
          </a:xfrm>
          <a:prstGeom prst="line">
            <a:avLst/>
          </a:prstGeom>
          <a:ln w="15875">
            <a:solidFill>
              <a:srgbClr val="EA851B"/>
            </a:solidFill>
          </a:ln>
        </p:spPr>
        <p:style>
          <a:lnRef idx="1">
            <a:schemeClr val="accent1"/>
          </a:lnRef>
          <a:fillRef idx="0">
            <a:schemeClr val="accent1"/>
          </a:fillRef>
          <a:effectRef idx="0">
            <a:schemeClr val="accent1"/>
          </a:effectRef>
          <a:fontRef idx="minor">
            <a:schemeClr val="tx1"/>
          </a:fontRef>
        </p:style>
      </p:cxnSp>
      <p:sp>
        <p:nvSpPr>
          <p:cNvPr id="8" name="Zástupný symbol pro číslo snímku 14"/>
          <p:cNvSpPr>
            <a:spLocks noGrp="1"/>
          </p:cNvSpPr>
          <p:nvPr>
            <p:ph type="sldNum" sz="quarter" idx="12"/>
          </p:nvPr>
        </p:nvSpPr>
        <p:spPr>
          <a:xfrm>
            <a:off x="6480000" y="6336000"/>
            <a:ext cx="2133600" cy="365125"/>
          </a:xfrm>
        </p:spPr>
        <p:txBody>
          <a:bodyPr/>
          <a:lstStyle/>
          <a:p>
            <a:fld id="{785D957D-D829-4070-AC89-93F188FE283C}" type="slidenum">
              <a:rPr lang="cs-CZ" smtClean="0"/>
              <a:pPr/>
              <a:t>2</a:t>
            </a:fld>
            <a:endParaRPr lang="cs-CZ" dirty="0"/>
          </a:p>
        </p:txBody>
      </p:sp>
      <p:pic>
        <p:nvPicPr>
          <p:cNvPr id="11" name="Obrázek 10"/>
          <p:cNvPicPr>
            <a:picLocks noChangeAspect="1"/>
          </p:cNvPicPr>
          <p:nvPr/>
        </p:nvPicPr>
        <p:blipFill>
          <a:blip r:embed="rId4" cstate="print">
            <a:extLst>
              <a:ext uri="{28A0092B-C50C-407E-A947-70E740481C1C}">
                <a14:useLocalDpi xmlns:a14="http://schemas.microsoft.com/office/drawing/2010/main" val="0"/>
              </a:ext>
            </a:extLst>
          </a:blip>
          <a:stretch>
            <a:fillRect/>
          </a:stretch>
        </p:blipFill>
        <p:spPr>
          <a:xfrm>
            <a:off x="3053593" y="6117250"/>
            <a:ext cx="3036813" cy="648000"/>
          </a:xfrm>
          <a:prstGeom prst="rect">
            <a:avLst/>
          </a:prstGeom>
        </p:spPr>
      </p:pic>
    </p:spTree>
  </p:cSld>
  <p:clrMapOvr>
    <a:masterClrMapping/>
  </p:clrMapOvr>
  <p:transition>
    <p:pull dir="d"/>
    <p:sndAc>
      <p:stSnd>
        <p:snd r:embed="rId2" name="chimes.wav"/>
      </p:stSnd>
    </p:sndAc>
  </p:transition>
  <p:timing>
    <p:tnLst>
      <p:par>
        <p:cTn id="1" dur="indefinite" restart="never" nodeType="tmRoot">
          <p:childTnLst>
            <p:seq concurrent="1" nextAc="seek">
              <p:cTn id="2" dur="indefinite" nodeType="mainSeq">
                <p:childTnLst>
                  <p:par>
                    <p:cTn id="3" fill="hold">
                      <p:stCondLst>
                        <p:cond delay="indefinite"/>
                      </p:stCondLst>
                      <p:childTnLst>
                        <p:par>
                          <p:cTn id="4" fill="hold">
                            <p:stCondLst>
                              <p:cond delay="0"/>
                            </p:stCondLst>
                            <p:childTnLst>
                              <p:par>
                                <p:cTn id="5" presetID="22" presetClass="entr" presetSubtype="4" fill="hold" grpId="0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6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10">
                                            <p:txEl>
                                              <p:pRg st="0" end="0"/>
                                            </p:txEl>
                                          </p:spTgt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Effect transition="in" filter="wipe(down)">
                                      <p:cBhvr>
                                        <p:cTn id="7" dur="500"/>
                                        <p:tgtEl>
                                          <p:spTgt spid="10">
                                            <p:txEl>
                                              <p:pRg st="0" end="0"/>
                                            </p:txEl>
                                          </p:spTgt>
                                        </p:tgtEl>
                                      </p:cBhvr>
                                    </p:animEffect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  <p:par>
                    <p:cTn id="8" fill="hold">
                      <p:stCondLst>
                        <p:cond delay="indefinite"/>
                      </p:stCondLst>
                      <p:childTnLst>
                        <p:par>
                          <p:cTn id="9" fill="hold">
                            <p:stCondLst>
                              <p:cond delay="0"/>
                            </p:stCondLst>
                            <p:childTnLst>
                              <p:par>
                                <p:cTn id="10" presetID="22" presetClass="entr" presetSubtype="4" fill="hold" grpId="0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11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10">
                                            <p:txEl>
                                              <p:pRg st="2" end="2"/>
                                            </p:txEl>
                                          </p:spTgt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Effect transition="in" filter="wipe(down)">
                                      <p:cBhvr>
                                        <p:cTn id="12" dur="500"/>
                                        <p:tgtEl>
                                          <p:spTgt spid="10">
                                            <p:txEl>
                                              <p:pRg st="2" end="2"/>
                                            </p:txEl>
                                          </p:spTgt>
                                        </p:tgtEl>
                                      </p:cBhvr>
                                    </p:animEffect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  <p:par>
                    <p:cTn id="13" fill="hold">
                      <p:stCondLst>
                        <p:cond delay="indefinite"/>
                      </p:stCondLst>
                      <p:childTnLst>
                        <p:par>
                          <p:cTn id="14" fill="hold">
                            <p:stCondLst>
                              <p:cond delay="0"/>
                            </p:stCondLst>
                            <p:childTnLst>
                              <p:par>
                                <p:cTn id="15" presetID="22" presetClass="entr" presetSubtype="4" fill="hold" grpId="0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16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10">
                                            <p:txEl>
                                              <p:pRg st="4" end="4"/>
                                            </p:txEl>
                                          </p:spTgt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Effect transition="in" filter="wipe(down)">
                                      <p:cBhvr>
                                        <p:cTn id="17" dur="500"/>
                                        <p:tgtEl>
                                          <p:spTgt spid="10">
                                            <p:txEl>
                                              <p:pRg st="4" end="4"/>
                                            </p:txEl>
                                          </p:spTgt>
                                        </p:tgtEl>
                                      </p:cBhvr>
                                    </p:animEffect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</p:childTnLst>
              </p:cTn>
              <p:prevCondLst>
                <p:cond evt="onPrev" delay="0">
                  <p:tgtEl>
                    <p:sldTgt/>
                  </p:tgtEl>
                </p:cond>
              </p:prevCondLst>
              <p:nextCondLst>
                <p:cond evt="onNext" delay="0">
                  <p:tgtEl>
                    <p:sldTgt/>
                  </p:tgtEl>
                </p:cond>
              </p:nextCondLst>
            </p:seq>
          </p:childTnLst>
        </p:cTn>
      </p:par>
    </p:tnLst>
    <p:bldLst>
      <p:bldP spid="10" grpId="0" build="p"/>
    </p:bldLst>
  </p:timing>
</p:sld>
</file>

<file path=ppt/slides/slide3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Nadpis 1"/>
          <p:cNvSpPr>
            <a:spLocks noGrp="1"/>
          </p:cNvSpPr>
          <p:nvPr>
            <p:ph type="title"/>
          </p:nvPr>
        </p:nvSpPr>
        <p:spPr>
          <a:xfrm>
            <a:off x="1763688" y="4725144"/>
            <a:ext cx="5515000" cy="642194"/>
          </a:xfrm>
        </p:spPr>
        <p:txBody>
          <a:bodyPr>
            <a:normAutofit/>
          </a:bodyPr>
          <a:lstStyle/>
          <a:p>
            <a:r>
              <a:rPr lang="cs-CZ" sz="2800" dirty="0" smtClean="0"/>
              <a:t>SHY</a:t>
            </a:r>
            <a:endParaRPr lang="cs-CZ" sz="2800" dirty="0"/>
          </a:p>
        </p:txBody>
      </p:sp>
      <p:pic>
        <p:nvPicPr>
          <p:cNvPr id="5" name="Zástupný symbol pro obrázek 4" descr="shy.jpg"/>
          <p:cNvPicPr>
            <a:picLocks noGrp="1" noChangeAspect="1"/>
          </p:cNvPicPr>
          <p:nvPr>
            <p:ph type="pic" idx="1"/>
          </p:nvPr>
        </p:nvPicPr>
        <p:blipFill>
          <a:blip r:embed="rId3" cstate="print"/>
          <a:srcRect l="8571" r="8571"/>
          <a:stretch>
            <a:fillRect/>
          </a:stretch>
        </p:blipFill>
        <p:spPr>
          <a:xfrm>
            <a:off x="1792288" y="1022611"/>
            <a:ext cx="4939952" cy="3704964"/>
          </a:xfrm>
        </p:spPr>
      </p:pic>
      <p:sp>
        <p:nvSpPr>
          <p:cNvPr id="4" name="Zástupný symbol pro text 3"/>
          <p:cNvSpPr>
            <a:spLocks noGrp="1"/>
          </p:cNvSpPr>
          <p:nvPr>
            <p:ph type="body" sz="half" idx="2"/>
          </p:nvPr>
        </p:nvSpPr>
        <p:spPr>
          <a:xfrm>
            <a:off x="1691680" y="5229200"/>
            <a:ext cx="5587008" cy="943000"/>
          </a:xfrm>
        </p:spPr>
        <p:txBody>
          <a:bodyPr>
            <a:noAutofit/>
          </a:bodyPr>
          <a:lstStyle/>
          <a:p>
            <a:r>
              <a:rPr lang="en-GB" sz="2400" dirty="0" smtClean="0"/>
              <a:t>She finds it difficult to talk to people and make conversation.</a:t>
            </a:r>
            <a:endParaRPr lang="en-GB" sz="2400" dirty="0"/>
          </a:p>
        </p:txBody>
      </p:sp>
      <p:cxnSp>
        <p:nvCxnSpPr>
          <p:cNvPr id="6" name="Přímá spojnice 6"/>
          <p:cNvCxnSpPr/>
          <p:nvPr/>
        </p:nvCxnSpPr>
        <p:spPr>
          <a:xfrm>
            <a:off x="0" y="900000"/>
            <a:ext cx="9144000" cy="0"/>
          </a:xfrm>
          <a:prstGeom prst="line">
            <a:avLst/>
          </a:prstGeom>
          <a:ln w="15875">
            <a:solidFill>
              <a:srgbClr val="EA851B"/>
            </a:solidFill>
          </a:ln>
        </p:spPr>
        <p:style>
          <a:lnRef idx="1">
            <a:schemeClr val="accent1"/>
          </a:lnRef>
          <a:fillRef idx="0">
            <a:schemeClr val="accent1"/>
          </a:fillRef>
          <a:effectRef idx="0">
            <a:schemeClr val="accent1"/>
          </a:effectRef>
          <a:fontRef idx="minor">
            <a:schemeClr val="tx1"/>
          </a:fontRef>
        </p:style>
      </p:cxnSp>
      <p:sp>
        <p:nvSpPr>
          <p:cNvPr id="7" name="Nadpis 1"/>
          <p:cNvSpPr txBox="1">
            <a:spLocks/>
          </p:cNvSpPr>
          <p:nvPr/>
        </p:nvSpPr>
        <p:spPr>
          <a:xfrm>
            <a:off x="3203848" y="145207"/>
            <a:ext cx="5652136" cy="728720"/>
          </a:xfrm>
          <a:prstGeom prst="rect">
            <a:avLst/>
          </a:prstGeom>
        </p:spPr>
        <p:txBody>
          <a:bodyPr vert="horz" lIns="91440" tIns="0" rIns="91440" bIns="45720" rtlCol="0" anchor="b">
            <a:normAutofit fontScale="90000"/>
          </a:bodyPr>
          <a:lstStyle/>
          <a:p>
            <a:pPr marL="0" marR="0" lvl="0" indent="0" algn="r" defTabSz="914400" rtl="0" eaLnBrk="1" fontAlgn="auto" latinLnBrk="0" hangingPunct="1">
              <a:lnSpc>
                <a:spcPct val="100000"/>
              </a:lnSpc>
              <a:spcBef>
                <a:spcPts val="0"/>
              </a:spcBef>
              <a:spcAft>
                <a:spcPts val="0"/>
              </a:spcAft>
              <a:buClrTx/>
              <a:buSzTx/>
              <a:buFontTx/>
              <a:buNone/>
              <a:tabLst/>
              <a:defRPr/>
            </a:pPr>
            <a:r>
              <a:rPr kumimoji="0" lang="cs-CZ" sz="1800" b="1" i="0" u="none" strike="noStrike" kern="1200" cap="none" spc="200" normalizeH="0" baseline="0" noProof="0" smtClean="0">
                <a:ln>
                  <a:noFill/>
                </a:ln>
                <a:solidFill>
                  <a:srgbClr val="02283F"/>
                </a:solidFill>
                <a:effectLst>
                  <a:outerShdw blurRad="50800" dist="38100" algn="l" rotWithShape="0">
                    <a:prstClr val="black">
                      <a:alpha val="40000"/>
                    </a:prstClr>
                  </a:outerShdw>
                </a:effectLst>
                <a:uLnTx/>
                <a:uFillTx/>
                <a:latin typeface="Book Antiqua" pitchFamily="18" charset="0"/>
                <a:ea typeface="+mj-ea"/>
                <a:cs typeface="Arial" pitchFamily="34" charset="0"/>
              </a:rPr>
              <a:t>STŘEDNÍ ŠKOLA STAVEBNÍ A TECHNICKÁ</a:t>
            </a:r>
            <a:r>
              <a:rPr kumimoji="0" lang="cs-CZ" sz="1600" b="1" i="0" u="none" strike="noStrike" kern="1200" cap="none" spc="0" normalizeH="0" baseline="0" noProof="0" smtClean="0">
                <a:ln>
                  <a:noFill/>
                </a:ln>
                <a:solidFill>
                  <a:srgbClr val="02283F"/>
                </a:solidFill>
                <a:effectLst/>
                <a:uLnTx/>
                <a:uFillTx/>
                <a:latin typeface="Arial" pitchFamily="34" charset="0"/>
                <a:ea typeface="+mj-ea"/>
                <a:cs typeface="Arial" pitchFamily="34" charset="0"/>
              </a:rPr>
              <a:t/>
            </a:r>
            <a:br>
              <a:rPr kumimoji="0" lang="cs-CZ" sz="1600" b="1" i="0" u="none" strike="noStrike" kern="1200" cap="none" spc="0" normalizeH="0" baseline="0" noProof="0" smtClean="0">
                <a:ln>
                  <a:noFill/>
                </a:ln>
                <a:solidFill>
                  <a:srgbClr val="02283F"/>
                </a:solidFill>
                <a:effectLst/>
                <a:uLnTx/>
                <a:uFillTx/>
                <a:latin typeface="Arial" pitchFamily="34" charset="0"/>
                <a:ea typeface="+mj-ea"/>
                <a:cs typeface="Arial" pitchFamily="34" charset="0"/>
              </a:rPr>
            </a:br>
            <a:r>
              <a:rPr kumimoji="0" lang="cs-CZ" sz="1600" b="1" i="0" u="none" strike="noStrike" kern="1200" cap="none" spc="0" normalizeH="0" baseline="0" noProof="0" smtClean="0">
                <a:ln>
                  <a:noFill/>
                </a:ln>
                <a:solidFill>
                  <a:srgbClr val="02283F"/>
                </a:solidFill>
                <a:effectLst/>
                <a:uLnTx/>
                <a:uFillTx/>
                <a:latin typeface="Book Antiqua" pitchFamily="18" charset="0"/>
                <a:ea typeface="+mj-ea"/>
                <a:cs typeface="Arial" pitchFamily="34" charset="0"/>
              </a:rPr>
              <a:t>Ústí nad Labem, Čelakovského 5, příspěvková organizace</a:t>
            </a:r>
            <a:br>
              <a:rPr kumimoji="0" lang="cs-CZ" sz="1600" b="1" i="0" u="none" strike="noStrike" kern="1200" cap="none" spc="0" normalizeH="0" baseline="0" noProof="0" smtClean="0">
                <a:ln>
                  <a:noFill/>
                </a:ln>
                <a:solidFill>
                  <a:srgbClr val="02283F"/>
                </a:solidFill>
                <a:effectLst/>
                <a:uLnTx/>
                <a:uFillTx/>
                <a:latin typeface="Book Antiqua" pitchFamily="18" charset="0"/>
                <a:ea typeface="+mj-ea"/>
                <a:cs typeface="Arial" pitchFamily="34" charset="0"/>
              </a:rPr>
            </a:br>
            <a:r>
              <a:rPr kumimoji="0" lang="cs-CZ" sz="1600" b="1" i="0" u="none" strike="noStrike" kern="1200" cap="none" spc="0" normalizeH="0" baseline="0" noProof="0" smtClean="0">
                <a:ln>
                  <a:noFill/>
                </a:ln>
                <a:solidFill>
                  <a:srgbClr val="02283F"/>
                </a:solidFill>
                <a:effectLst/>
                <a:uLnTx/>
                <a:uFillTx/>
                <a:latin typeface="Book Antiqua" pitchFamily="18" charset="0"/>
                <a:ea typeface="+mj-ea"/>
                <a:cs typeface="Arial" pitchFamily="34" charset="0"/>
              </a:rPr>
              <a:t>Páteřní škola Ústeckého kraje</a:t>
            </a:r>
            <a:endParaRPr kumimoji="0" lang="cs-CZ" sz="1600" b="1" i="0" u="none" strike="noStrike" kern="1200" cap="none" spc="0" normalizeH="0" baseline="0" noProof="0" dirty="0">
              <a:ln>
                <a:noFill/>
              </a:ln>
              <a:solidFill>
                <a:srgbClr val="02283F"/>
              </a:solidFill>
              <a:effectLst/>
              <a:uLnTx/>
              <a:uFillTx/>
              <a:latin typeface="Book Antiqua" pitchFamily="18" charset="0"/>
              <a:ea typeface="+mj-ea"/>
              <a:cs typeface="Arial" pitchFamily="34" charset="0"/>
            </a:endParaRPr>
          </a:p>
        </p:txBody>
      </p:sp>
      <p:pic>
        <p:nvPicPr>
          <p:cNvPr id="8" name="Obrázek 7"/>
          <p:cNvPicPr>
            <a:picLocks noChangeAspect="1"/>
          </p:cNvPicPr>
          <p:nvPr/>
        </p:nvPicPr>
        <p:blipFill>
          <a:blip r:embed="rId4" cstate="print">
            <a:extLst>
              <a:ext uri="{28A0092B-C50C-407E-A947-70E740481C1C}">
                <a14:useLocalDpi xmlns:a14="http://schemas.microsoft.com/office/drawing/2010/main" val="0"/>
              </a:ext>
            </a:extLst>
          </a:blip>
          <a:stretch>
            <a:fillRect/>
          </a:stretch>
        </p:blipFill>
        <p:spPr>
          <a:xfrm>
            <a:off x="120580" y="51853"/>
            <a:ext cx="2710588" cy="792000"/>
          </a:xfrm>
          <a:prstGeom prst="rect">
            <a:avLst/>
          </a:prstGeom>
        </p:spPr>
      </p:pic>
      <p:cxnSp>
        <p:nvCxnSpPr>
          <p:cNvPr id="9" name="Přímá spojnice 7"/>
          <p:cNvCxnSpPr/>
          <p:nvPr/>
        </p:nvCxnSpPr>
        <p:spPr>
          <a:xfrm>
            <a:off x="0" y="6048000"/>
            <a:ext cx="9144000" cy="0"/>
          </a:xfrm>
          <a:prstGeom prst="line">
            <a:avLst/>
          </a:prstGeom>
          <a:ln w="15875">
            <a:solidFill>
              <a:srgbClr val="EA851B"/>
            </a:solidFill>
          </a:ln>
        </p:spPr>
        <p:style>
          <a:lnRef idx="1">
            <a:schemeClr val="accent1"/>
          </a:lnRef>
          <a:fillRef idx="0">
            <a:schemeClr val="accent1"/>
          </a:fillRef>
          <a:effectRef idx="0">
            <a:schemeClr val="accent1"/>
          </a:effectRef>
          <a:fontRef idx="minor">
            <a:schemeClr val="tx1"/>
          </a:fontRef>
        </p:style>
      </p:cxnSp>
      <p:sp>
        <p:nvSpPr>
          <p:cNvPr id="10" name="Zástupný symbol pro číslo snímku 14"/>
          <p:cNvSpPr>
            <a:spLocks noGrp="1"/>
          </p:cNvSpPr>
          <p:nvPr>
            <p:ph type="sldNum" sz="quarter" idx="12"/>
          </p:nvPr>
        </p:nvSpPr>
        <p:spPr>
          <a:xfrm>
            <a:off x="6480000" y="6336000"/>
            <a:ext cx="2133600" cy="365125"/>
          </a:xfrm>
        </p:spPr>
        <p:txBody>
          <a:bodyPr/>
          <a:lstStyle/>
          <a:p>
            <a:fld id="{785D957D-D829-4070-AC89-93F188FE283C}" type="slidenum">
              <a:rPr lang="cs-CZ" smtClean="0"/>
              <a:pPr/>
              <a:t>3</a:t>
            </a:fld>
            <a:endParaRPr lang="cs-CZ" dirty="0"/>
          </a:p>
        </p:txBody>
      </p:sp>
      <p:pic>
        <p:nvPicPr>
          <p:cNvPr id="11" name="Obrázek 10"/>
          <p:cNvPicPr>
            <a:picLocks noChangeAspect="1"/>
          </p:cNvPicPr>
          <p:nvPr/>
        </p:nvPicPr>
        <p:blipFill>
          <a:blip r:embed="rId5" cstate="print">
            <a:extLst>
              <a:ext uri="{28A0092B-C50C-407E-A947-70E740481C1C}">
                <a14:useLocalDpi xmlns:a14="http://schemas.microsoft.com/office/drawing/2010/main" val="0"/>
              </a:ext>
            </a:extLst>
          </a:blip>
          <a:stretch>
            <a:fillRect/>
          </a:stretch>
        </p:blipFill>
        <p:spPr>
          <a:xfrm>
            <a:off x="3053593" y="6117250"/>
            <a:ext cx="3036813" cy="648000"/>
          </a:xfrm>
          <a:prstGeom prst="rect">
            <a:avLst/>
          </a:prstGeom>
        </p:spPr>
      </p:pic>
    </p:spTree>
  </p:cSld>
  <p:clrMapOvr>
    <a:masterClrMapping/>
  </p:clrMapOvr>
  <p:transition>
    <p:dissolve/>
    <p:sndAc>
      <p:stSnd>
        <p:snd r:embed="rId2" name="chimes.wav"/>
      </p:stSnd>
    </p:sndAc>
  </p:transition>
  <p:timing>
    <p:tnLst>
      <p:par>
        <p:cTn id="1" dur="indefinite" restart="never" nodeType="tmRoot">
          <p:childTnLst>
            <p:seq concurrent="1" nextAc="seek">
              <p:cTn id="2" dur="indefinite" nodeType="mainSeq">
                <p:childTnLst>
                  <p:par>
                    <p:cTn id="3" fill="hold">
                      <p:stCondLst>
                        <p:cond delay="indefinite"/>
                      </p:stCondLst>
                      <p:childTnLst>
                        <p:par>
                          <p:cTn id="4" fill="hold">
                            <p:stCondLst>
                              <p:cond delay="0"/>
                            </p:stCondLst>
                            <p:childTnLst>
                              <p:par>
                                <p:cTn id="5" presetID="2" presetClass="entr" presetSubtype="4" fill="hold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6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5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 calcmode="lin" valueType="num">
                                      <p:cBhvr additive="base">
                                        <p:cTn id="7" dur="500" fill="hold"/>
                                        <p:tgtEl>
                                          <p:spTgt spid="5"/>
                                        </p:tgtEl>
                                        <p:attrNameLst>
                                          <p:attrName>ppt_x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#ppt_x"/>
                                          </p:val>
                                        </p:tav>
                                        <p:tav tm="100000">
                                          <p:val>
                                            <p:strVal val="#ppt_x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 additive="base">
                                        <p:cTn id="8" dur="500" fill="hold"/>
                                        <p:tgtEl>
                                          <p:spTgt spid="5"/>
                                        </p:tgtEl>
                                        <p:attrNameLst>
                                          <p:attrName>ppt_y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1+#ppt_h/2"/>
                                          </p:val>
                                        </p:tav>
                                        <p:tav tm="100000">
                                          <p:val>
                                            <p:strVal val="#ppt_y"/>
                                          </p:val>
                                        </p:tav>
                                      </p:tavLst>
                                    </p:anim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  <p:par>
                    <p:cTn id="9" fill="hold">
                      <p:stCondLst>
                        <p:cond delay="indefinite"/>
                      </p:stCondLst>
                      <p:childTnLst>
                        <p:par>
                          <p:cTn id="10" fill="hold">
                            <p:stCondLst>
                              <p:cond delay="0"/>
                            </p:stCondLst>
                            <p:childTnLst>
                              <p:par>
                                <p:cTn id="11" presetID="2" presetClass="entr" presetSubtype="4" fill="hold" grpId="0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12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2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 calcmode="lin" valueType="num">
                                      <p:cBhvr additive="base">
                                        <p:cTn id="13" dur="500" fill="hold"/>
                                        <p:tgtEl>
                                          <p:spTgt spid="2"/>
                                        </p:tgtEl>
                                        <p:attrNameLst>
                                          <p:attrName>ppt_x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#ppt_x"/>
                                          </p:val>
                                        </p:tav>
                                        <p:tav tm="100000">
                                          <p:val>
                                            <p:strVal val="#ppt_x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 additive="base">
                                        <p:cTn id="14" dur="500" fill="hold"/>
                                        <p:tgtEl>
                                          <p:spTgt spid="2"/>
                                        </p:tgtEl>
                                        <p:attrNameLst>
                                          <p:attrName>ppt_y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1+#ppt_h/2"/>
                                          </p:val>
                                        </p:tav>
                                        <p:tav tm="100000">
                                          <p:val>
                                            <p:strVal val="#ppt_y"/>
                                          </p:val>
                                        </p:tav>
                                      </p:tavLst>
                                    </p:anim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  <p:par>
                    <p:cTn id="15" fill="hold">
                      <p:stCondLst>
                        <p:cond delay="indefinite"/>
                      </p:stCondLst>
                      <p:childTnLst>
                        <p:par>
                          <p:cTn id="16" fill="hold">
                            <p:stCondLst>
                              <p:cond delay="0"/>
                            </p:stCondLst>
                            <p:childTnLst>
                              <p:par>
                                <p:cTn id="17" presetID="2" presetClass="entr" presetSubtype="4" fill="hold" grpId="0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18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4">
                                            <p:txEl>
                                              <p:pRg st="0" end="0"/>
                                            </p:txEl>
                                          </p:spTgt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 calcmode="lin" valueType="num">
                                      <p:cBhvr additive="base">
                                        <p:cTn id="19" dur="500" fill="hold"/>
                                        <p:tgtEl>
                                          <p:spTgt spid="4">
                                            <p:txEl>
                                              <p:pRg st="0" end="0"/>
                                            </p:txEl>
                                          </p:spTgt>
                                        </p:tgtEl>
                                        <p:attrNameLst>
                                          <p:attrName>ppt_x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#ppt_x"/>
                                          </p:val>
                                        </p:tav>
                                        <p:tav tm="100000">
                                          <p:val>
                                            <p:strVal val="#ppt_x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 additive="base">
                                        <p:cTn id="20" dur="500" fill="hold"/>
                                        <p:tgtEl>
                                          <p:spTgt spid="4">
                                            <p:txEl>
                                              <p:pRg st="0" end="0"/>
                                            </p:txEl>
                                          </p:spTgt>
                                        </p:tgtEl>
                                        <p:attrNameLst>
                                          <p:attrName>ppt_y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1+#ppt_h/2"/>
                                          </p:val>
                                        </p:tav>
                                        <p:tav tm="100000">
                                          <p:val>
                                            <p:strVal val="#ppt_y"/>
                                          </p:val>
                                        </p:tav>
                                      </p:tavLst>
                                    </p:anim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</p:childTnLst>
              </p:cTn>
              <p:prevCondLst>
                <p:cond evt="onPrev" delay="0">
                  <p:tgtEl>
                    <p:sldTgt/>
                  </p:tgtEl>
                </p:cond>
              </p:prevCondLst>
              <p:nextCondLst>
                <p:cond evt="onNext" delay="0">
                  <p:tgtEl>
                    <p:sldTgt/>
                  </p:tgtEl>
                </p:cond>
              </p:nextCondLst>
            </p:seq>
          </p:childTnLst>
        </p:cTn>
      </p:par>
    </p:tnLst>
    <p:bldLst>
      <p:bldP spid="2" grpId="0"/>
      <p:bldP spid="4" grpId="0" build="allAtOnce"/>
    </p:bldLst>
  </p:timing>
</p:sld>
</file>

<file path=ppt/slides/slide4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Nadpis 1"/>
          <p:cNvSpPr>
            <a:spLocks noGrp="1"/>
          </p:cNvSpPr>
          <p:nvPr>
            <p:ph type="title"/>
          </p:nvPr>
        </p:nvSpPr>
        <p:spPr/>
        <p:txBody>
          <a:bodyPr>
            <a:normAutofit/>
          </a:bodyPr>
          <a:lstStyle/>
          <a:p>
            <a:r>
              <a:rPr lang="cs-CZ" sz="2800" dirty="0" smtClean="0"/>
              <a:t>EASY-GOING</a:t>
            </a:r>
            <a:endParaRPr lang="cs-CZ" sz="2800" dirty="0"/>
          </a:p>
        </p:txBody>
      </p:sp>
      <p:pic>
        <p:nvPicPr>
          <p:cNvPr id="5" name="Zástupný symbol pro obrázek 4" descr="easy-going.jpg"/>
          <p:cNvPicPr>
            <a:picLocks noGrp="1" noChangeAspect="1"/>
          </p:cNvPicPr>
          <p:nvPr>
            <p:ph type="pic" idx="1"/>
          </p:nvPr>
        </p:nvPicPr>
        <p:blipFill>
          <a:blip r:embed="rId3" cstate="print"/>
          <a:srcRect/>
          <a:stretch>
            <a:fillRect/>
          </a:stretch>
        </p:blipFill>
        <p:spPr>
          <a:xfrm>
            <a:off x="1792287" y="1076616"/>
            <a:ext cx="4867945" cy="3650959"/>
          </a:xfrm>
        </p:spPr>
      </p:pic>
      <p:sp>
        <p:nvSpPr>
          <p:cNvPr id="4" name="Zástupný symbol pro text 3"/>
          <p:cNvSpPr>
            <a:spLocks noGrp="1"/>
          </p:cNvSpPr>
          <p:nvPr>
            <p:ph type="body" sz="half" idx="2"/>
          </p:nvPr>
        </p:nvSpPr>
        <p:spPr/>
        <p:txBody>
          <a:bodyPr>
            <a:normAutofit/>
          </a:bodyPr>
          <a:lstStyle/>
          <a:p>
            <a:r>
              <a:rPr lang="en-GB" sz="2400" dirty="0" smtClean="0"/>
              <a:t>He is relaxed and calm.</a:t>
            </a:r>
            <a:endParaRPr lang="en-GB" sz="2400" dirty="0"/>
          </a:p>
        </p:txBody>
      </p:sp>
      <p:cxnSp>
        <p:nvCxnSpPr>
          <p:cNvPr id="6" name="Přímá spojnice 6"/>
          <p:cNvCxnSpPr/>
          <p:nvPr/>
        </p:nvCxnSpPr>
        <p:spPr>
          <a:xfrm>
            <a:off x="0" y="900000"/>
            <a:ext cx="9144000" cy="0"/>
          </a:xfrm>
          <a:prstGeom prst="line">
            <a:avLst/>
          </a:prstGeom>
          <a:ln w="15875">
            <a:solidFill>
              <a:srgbClr val="EA851B"/>
            </a:solidFill>
          </a:ln>
        </p:spPr>
        <p:style>
          <a:lnRef idx="1">
            <a:schemeClr val="accent1"/>
          </a:lnRef>
          <a:fillRef idx="0">
            <a:schemeClr val="accent1"/>
          </a:fillRef>
          <a:effectRef idx="0">
            <a:schemeClr val="accent1"/>
          </a:effectRef>
          <a:fontRef idx="minor">
            <a:schemeClr val="tx1"/>
          </a:fontRef>
        </p:style>
      </p:cxnSp>
      <p:sp>
        <p:nvSpPr>
          <p:cNvPr id="7" name="Nadpis 1"/>
          <p:cNvSpPr txBox="1">
            <a:spLocks/>
          </p:cNvSpPr>
          <p:nvPr/>
        </p:nvSpPr>
        <p:spPr>
          <a:xfrm>
            <a:off x="3203848" y="145207"/>
            <a:ext cx="5652136" cy="728720"/>
          </a:xfrm>
          <a:prstGeom prst="rect">
            <a:avLst/>
          </a:prstGeom>
        </p:spPr>
        <p:txBody>
          <a:bodyPr vert="horz" lIns="91440" tIns="0" rIns="91440" bIns="45720" rtlCol="0" anchor="b">
            <a:normAutofit fontScale="90000"/>
          </a:bodyPr>
          <a:lstStyle/>
          <a:p>
            <a:pPr marL="0" marR="0" lvl="0" indent="0" algn="r" defTabSz="914400" rtl="0" eaLnBrk="1" fontAlgn="auto" latinLnBrk="0" hangingPunct="1">
              <a:lnSpc>
                <a:spcPct val="100000"/>
              </a:lnSpc>
              <a:spcBef>
                <a:spcPts val="0"/>
              </a:spcBef>
              <a:spcAft>
                <a:spcPts val="0"/>
              </a:spcAft>
              <a:buClrTx/>
              <a:buSzTx/>
              <a:buFontTx/>
              <a:buNone/>
              <a:tabLst/>
              <a:defRPr/>
            </a:pPr>
            <a:r>
              <a:rPr kumimoji="0" lang="cs-CZ" sz="1800" b="1" i="0" u="none" strike="noStrike" kern="1200" cap="none" spc="200" normalizeH="0" baseline="0" noProof="0" smtClean="0">
                <a:ln>
                  <a:noFill/>
                </a:ln>
                <a:solidFill>
                  <a:srgbClr val="02283F"/>
                </a:solidFill>
                <a:effectLst>
                  <a:outerShdw blurRad="50800" dist="38100" algn="l" rotWithShape="0">
                    <a:prstClr val="black">
                      <a:alpha val="40000"/>
                    </a:prstClr>
                  </a:outerShdw>
                </a:effectLst>
                <a:uLnTx/>
                <a:uFillTx/>
                <a:latin typeface="Book Antiqua" pitchFamily="18" charset="0"/>
                <a:ea typeface="+mj-ea"/>
                <a:cs typeface="Arial" pitchFamily="34" charset="0"/>
              </a:rPr>
              <a:t>STŘEDNÍ ŠKOLA STAVEBNÍ A TECHNICKÁ</a:t>
            </a:r>
            <a:r>
              <a:rPr kumimoji="0" lang="cs-CZ" sz="1600" b="1" i="0" u="none" strike="noStrike" kern="1200" cap="none" spc="0" normalizeH="0" baseline="0" noProof="0" smtClean="0">
                <a:ln>
                  <a:noFill/>
                </a:ln>
                <a:solidFill>
                  <a:srgbClr val="02283F"/>
                </a:solidFill>
                <a:effectLst/>
                <a:uLnTx/>
                <a:uFillTx/>
                <a:latin typeface="Arial" pitchFamily="34" charset="0"/>
                <a:ea typeface="+mj-ea"/>
                <a:cs typeface="Arial" pitchFamily="34" charset="0"/>
              </a:rPr>
              <a:t/>
            </a:r>
            <a:br>
              <a:rPr kumimoji="0" lang="cs-CZ" sz="1600" b="1" i="0" u="none" strike="noStrike" kern="1200" cap="none" spc="0" normalizeH="0" baseline="0" noProof="0" smtClean="0">
                <a:ln>
                  <a:noFill/>
                </a:ln>
                <a:solidFill>
                  <a:srgbClr val="02283F"/>
                </a:solidFill>
                <a:effectLst/>
                <a:uLnTx/>
                <a:uFillTx/>
                <a:latin typeface="Arial" pitchFamily="34" charset="0"/>
                <a:ea typeface="+mj-ea"/>
                <a:cs typeface="Arial" pitchFamily="34" charset="0"/>
              </a:rPr>
            </a:br>
            <a:r>
              <a:rPr kumimoji="0" lang="cs-CZ" sz="1600" b="1" i="0" u="none" strike="noStrike" kern="1200" cap="none" spc="0" normalizeH="0" baseline="0" noProof="0" smtClean="0">
                <a:ln>
                  <a:noFill/>
                </a:ln>
                <a:solidFill>
                  <a:srgbClr val="02283F"/>
                </a:solidFill>
                <a:effectLst/>
                <a:uLnTx/>
                <a:uFillTx/>
                <a:latin typeface="Book Antiqua" pitchFamily="18" charset="0"/>
                <a:ea typeface="+mj-ea"/>
                <a:cs typeface="Arial" pitchFamily="34" charset="0"/>
              </a:rPr>
              <a:t>Ústí nad Labem, Čelakovského 5, příspěvková organizace</a:t>
            </a:r>
            <a:br>
              <a:rPr kumimoji="0" lang="cs-CZ" sz="1600" b="1" i="0" u="none" strike="noStrike" kern="1200" cap="none" spc="0" normalizeH="0" baseline="0" noProof="0" smtClean="0">
                <a:ln>
                  <a:noFill/>
                </a:ln>
                <a:solidFill>
                  <a:srgbClr val="02283F"/>
                </a:solidFill>
                <a:effectLst/>
                <a:uLnTx/>
                <a:uFillTx/>
                <a:latin typeface="Book Antiqua" pitchFamily="18" charset="0"/>
                <a:ea typeface="+mj-ea"/>
                <a:cs typeface="Arial" pitchFamily="34" charset="0"/>
              </a:rPr>
            </a:br>
            <a:r>
              <a:rPr kumimoji="0" lang="cs-CZ" sz="1600" b="1" i="0" u="none" strike="noStrike" kern="1200" cap="none" spc="0" normalizeH="0" baseline="0" noProof="0" smtClean="0">
                <a:ln>
                  <a:noFill/>
                </a:ln>
                <a:solidFill>
                  <a:srgbClr val="02283F"/>
                </a:solidFill>
                <a:effectLst/>
                <a:uLnTx/>
                <a:uFillTx/>
                <a:latin typeface="Book Antiqua" pitchFamily="18" charset="0"/>
                <a:ea typeface="+mj-ea"/>
                <a:cs typeface="Arial" pitchFamily="34" charset="0"/>
              </a:rPr>
              <a:t>Páteřní škola Ústeckého kraje</a:t>
            </a:r>
            <a:endParaRPr kumimoji="0" lang="cs-CZ" sz="1600" b="1" i="0" u="none" strike="noStrike" kern="1200" cap="none" spc="0" normalizeH="0" baseline="0" noProof="0" dirty="0">
              <a:ln>
                <a:noFill/>
              </a:ln>
              <a:solidFill>
                <a:srgbClr val="02283F"/>
              </a:solidFill>
              <a:effectLst/>
              <a:uLnTx/>
              <a:uFillTx/>
              <a:latin typeface="Book Antiqua" pitchFamily="18" charset="0"/>
              <a:ea typeface="+mj-ea"/>
              <a:cs typeface="Arial" pitchFamily="34" charset="0"/>
            </a:endParaRPr>
          </a:p>
        </p:txBody>
      </p:sp>
      <p:pic>
        <p:nvPicPr>
          <p:cNvPr id="8" name="Obrázek 7"/>
          <p:cNvPicPr>
            <a:picLocks noChangeAspect="1"/>
          </p:cNvPicPr>
          <p:nvPr/>
        </p:nvPicPr>
        <p:blipFill>
          <a:blip r:embed="rId4" cstate="print">
            <a:extLst>
              <a:ext uri="{28A0092B-C50C-407E-A947-70E740481C1C}">
                <a14:useLocalDpi xmlns:a14="http://schemas.microsoft.com/office/drawing/2010/main" val="0"/>
              </a:ext>
            </a:extLst>
          </a:blip>
          <a:stretch>
            <a:fillRect/>
          </a:stretch>
        </p:blipFill>
        <p:spPr>
          <a:xfrm>
            <a:off x="120580" y="51853"/>
            <a:ext cx="2710588" cy="792000"/>
          </a:xfrm>
          <a:prstGeom prst="rect">
            <a:avLst/>
          </a:prstGeom>
        </p:spPr>
      </p:pic>
      <p:cxnSp>
        <p:nvCxnSpPr>
          <p:cNvPr id="9" name="Přímá spojnice 7"/>
          <p:cNvCxnSpPr/>
          <p:nvPr/>
        </p:nvCxnSpPr>
        <p:spPr>
          <a:xfrm>
            <a:off x="0" y="6048000"/>
            <a:ext cx="9144000" cy="0"/>
          </a:xfrm>
          <a:prstGeom prst="line">
            <a:avLst/>
          </a:prstGeom>
          <a:ln w="15875">
            <a:solidFill>
              <a:srgbClr val="EA851B"/>
            </a:solidFill>
          </a:ln>
        </p:spPr>
        <p:style>
          <a:lnRef idx="1">
            <a:schemeClr val="accent1"/>
          </a:lnRef>
          <a:fillRef idx="0">
            <a:schemeClr val="accent1"/>
          </a:fillRef>
          <a:effectRef idx="0">
            <a:schemeClr val="accent1"/>
          </a:effectRef>
          <a:fontRef idx="minor">
            <a:schemeClr val="tx1"/>
          </a:fontRef>
        </p:style>
      </p:cxnSp>
      <p:sp>
        <p:nvSpPr>
          <p:cNvPr id="10" name="Zástupný symbol pro číslo snímku 14"/>
          <p:cNvSpPr>
            <a:spLocks noGrp="1"/>
          </p:cNvSpPr>
          <p:nvPr>
            <p:ph type="sldNum" sz="quarter" idx="12"/>
          </p:nvPr>
        </p:nvSpPr>
        <p:spPr>
          <a:xfrm>
            <a:off x="6480000" y="6336000"/>
            <a:ext cx="2133600" cy="365125"/>
          </a:xfrm>
        </p:spPr>
        <p:txBody>
          <a:bodyPr/>
          <a:lstStyle/>
          <a:p>
            <a:fld id="{785D957D-D829-4070-AC89-93F188FE283C}" type="slidenum">
              <a:rPr lang="cs-CZ" smtClean="0"/>
              <a:pPr/>
              <a:t>4</a:t>
            </a:fld>
            <a:endParaRPr lang="cs-CZ" dirty="0"/>
          </a:p>
        </p:txBody>
      </p:sp>
      <p:pic>
        <p:nvPicPr>
          <p:cNvPr id="11" name="Obrázek 10"/>
          <p:cNvPicPr>
            <a:picLocks noChangeAspect="1"/>
          </p:cNvPicPr>
          <p:nvPr/>
        </p:nvPicPr>
        <p:blipFill>
          <a:blip r:embed="rId5" cstate="print">
            <a:extLst>
              <a:ext uri="{28A0092B-C50C-407E-A947-70E740481C1C}">
                <a14:useLocalDpi xmlns:a14="http://schemas.microsoft.com/office/drawing/2010/main" val="0"/>
              </a:ext>
            </a:extLst>
          </a:blip>
          <a:stretch>
            <a:fillRect/>
          </a:stretch>
        </p:blipFill>
        <p:spPr>
          <a:xfrm>
            <a:off x="3053593" y="6117250"/>
            <a:ext cx="3036813" cy="648000"/>
          </a:xfrm>
          <a:prstGeom prst="rect">
            <a:avLst/>
          </a:prstGeom>
        </p:spPr>
      </p:pic>
    </p:spTree>
  </p:cSld>
  <p:clrMapOvr>
    <a:masterClrMapping/>
  </p:clrMapOvr>
  <p:transition>
    <p:dissolve/>
    <p:sndAc>
      <p:stSnd>
        <p:snd r:embed="rId2" name="chimes.wav"/>
      </p:stSnd>
    </p:sndAc>
  </p:transition>
  <p:timing>
    <p:tnLst>
      <p:par>
        <p:cTn id="1" dur="indefinite" restart="never" nodeType="tmRoot">
          <p:childTnLst>
            <p:seq concurrent="1" nextAc="seek">
              <p:cTn id="2" dur="indefinite" nodeType="mainSeq">
                <p:childTnLst>
                  <p:par>
                    <p:cTn id="3" fill="hold">
                      <p:stCondLst>
                        <p:cond delay="indefinite"/>
                      </p:stCondLst>
                      <p:childTnLst>
                        <p:par>
                          <p:cTn id="4" fill="hold">
                            <p:stCondLst>
                              <p:cond delay="0"/>
                            </p:stCondLst>
                            <p:childTnLst>
                              <p:par>
                                <p:cTn id="5" presetID="2" presetClass="entr" presetSubtype="4" fill="hold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6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5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 calcmode="lin" valueType="num">
                                      <p:cBhvr additive="base">
                                        <p:cTn id="7" dur="500" fill="hold"/>
                                        <p:tgtEl>
                                          <p:spTgt spid="5"/>
                                        </p:tgtEl>
                                        <p:attrNameLst>
                                          <p:attrName>ppt_x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#ppt_x"/>
                                          </p:val>
                                        </p:tav>
                                        <p:tav tm="100000">
                                          <p:val>
                                            <p:strVal val="#ppt_x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 additive="base">
                                        <p:cTn id="8" dur="500" fill="hold"/>
                                        <p:tgtEl>
                                          <p:spTgt spid="5"/>
                                        </p:tgtEl>
                                        <p:attrNameLst>
                                          <p:attrName>ppt_y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1+#ppt_h/2"/>
                                          </p:val>
                                        </p:tav>
                                        <p:tav tm="100000">
                                          <p:val>
                                            <p:strVal val="#ppt_y"/>
                                          </p:val>
                                        </p:tav>
                                      </p:tavLst>
                                    </p:anim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  <p:par>
                    <p:cTn id="9" fill="hold">
                      <p:stCondLst>
                        <p:cond delay="indefinite"/>
                      </p:stCondLst>
                      <p:childTnLst>
                        <p:par>
                          <p:cTn id="10" fill="hold">
                            <p:stCondLst>
                              <p:cond delay="0"/>
                            </p:stCondLst>
                            <p:childTnLst>
                              <p:par>
                                <p:cTn id="11" presetID="2" presetClass="entr" presetSubtype="4" fill="hold" grpId="0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12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2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 calcmode="lin" valueType="num">
                                      <p:cBhvr additive="base">
                                        <p:cTn id="13" dur="500" fill="hold"/>
                                        <p:tgtEl>
                                          <p:spTgt spid="2"/>
                                        </p:tgtEl>
                                        <p:attrNameLst>
                                          <p:attrName>ppt_x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#ppt_x"/>
                                          </p:val>
                                        </p:tav>
                                        <p:tav tm="100000">
                                          <p:val>
                                            <p:strVal val="#ppt_x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 additive="base">
                                        <p:cTn id="14" dur="500" fill="hold"/>
                                        <p:tgtEl>
                                          <p:spTgt spid="2"/>
                                        </p:tgtEl>
                                        <p:attrNameLst>
                                          <p:attrName>ppt_y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1+#ppt_h/2"/>
                                          </p:val>
                                        </p:tav>
                                        <p:tav tm="100000">
                                          <p:val>
                                            <p:strVal val="#ppt_y"/>
                                          </p:val>
                                        </p:tav>
                                      </p:tavLst>
                                    </p:anim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  <p:par>
                    <p:cTn id="15" fill="hold">
                      <p:stCondLst>
                        <p:cond delay="indefinite"/>
                      </p:stCondLst>
                      <p:childTnLst>
                        <p:par>
                          <p:cTn id="16" fill="hold">
                            <p:stCondLst>
                              <p:cond delay="0"/>
                            </p:stCondLst>
                            <p:childTnLst>
                              <p:par>
                                <p:cTn id="17" presetID="2" presetClass="entr" presetSubtype="4" fill="hold" grpId="0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18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4">
                                            <p:txEl>
                                              <p:pRg st="0" end="0"/>
                                            </p:txEl>
                                          </p:spTgt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 calcmode="lin" valueType="num">
                                      <p:cBhvr additive="base">
                                        <p:cTn id="19" dur="500" fill="hold"/>
                                        <p:tgtEl>
                                          <p:spTgt spid="4">
                                            <p:txEl>
                                              <p:pRg st="0" end="0"/>
                                            </p:txEl>
                                          </p:spTgt>
                                        </p:tgtEl>
                                        <p:attrNameLst>
                                          <p:attrName>ppt_x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#ppt_x"/>
                                          </p:val>
                                        </p:tav>
                                        <p:tav tm="100000">
                                          <p:val>
                                            <p:strVal val="#ppt_x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 additive="base">
                                        <p:cTn id="20" dur="500" fill="hold"/>
                                        <p:tgtEl>
                                          <p:spTgt spid="4">
                                            <p:txEl>
                                              <p:pRg st="0" end="0"/>
                                            </p:txEl>
                                          </p:spTgt>
                                        </p:tgtEl>
                                        <p:attrNameLst>
                                          <p:attrName>ppt_y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1+#ppt_h/2"/>
                                          </p:val>
                                        </p:tav>
                                        <p:tav tm="100000">
                                          <p:val>
                                            <p:strVal val="#ppt_y"/>
                                          </p:val>
                                        </p:tav>
                                      </p:tavLst>
                                    </p:anim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</p:childTnLst>
              </p:cTn>
              <p:prevCondLst>
                <p:cond evt="onPrev" delay="0">
                  <p:tgtEl>
                    <p:sldTgt/>
                  </p:tgtEl>
                </p:cond>
              </p:prevCondLst>
              <p:nextCondLst>
                <p:cond evt="onNext" delay="0">
                  <p:tgtEl>
                    <p:sldTgt/>
                  </p:tgtEl>
                </p:cond>
              </p:nextCondLst>
            </p:seq>
          </p:childTnLst>
        </p:cTn>
      </p:par>
    </p:tnLst>
    <p:bldLst>
      <p:bldP spid="2" grpId="0"/>
      <p:bldP spid="4" grpId="0" build="allAtOnce"/>
    </p:bldLst>
  </p:timing>
</p:sld>
</file>

<file path=ppt/slides/slide5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Nadpis 1"/>
          <p:cNvSpPr>
            <a:spLocks noGrp="1"/>
          </p:cNvSpPr>
          <p:nvPr>
            <p:ph type="title"/>
          </p:nvPr>
        </p:nvSpPr>
        <p:spPr/>
        <p:txBody>
          <a:bodyPr>
            <a:normAutofit/>
          </a:bodyPr>
          <a:lstStyle/>
          <a:p>
            <a:r>
              <a:rPr lang="cs-CZ" sz="2800" dirty="0" smtClean="0"/>
              <a:t>RELIABLE</a:t>
            </a:r>
            <a:endParaRPr lang="cs-CZ" sz="2800" dirty="0"/>
          </a:p>
        </p:txBody>
      </p:sp>
      <p:sp>
        <p:nvSpPr>
          <p:cNvPr id="4" name="Zástupný symbol pro text 3"/>
          <p:cNvSpPr>
            <a:spLocks noGrp="1"/>
          </p:cNvSpPr>
          <p:nvPr>
            <p:ph type="body" sz="half" idx="2"/>
          </p:nvPr>
        </p:nvSpPr>
        <p:spPr>
          <a:xfrm>
            <a:off x="1691680" y="5301208"/>
            <a:ext cx="5587008" cy="870992"/>
          </a:xfrm>
        </p:spPr>
        <p:txBody>
          <a:bodyPr>
            <a:noAutofit/>
          </a:bodyPr>
          <a:lstStyle/>
          <a:p>
            <a:r>
              <a:rPr lang="en-GB" sz="2400" dirty="0" smtClean="0"/>
              <a:t>You can trust and depend on someone like this.</a:t>
            </a:r>
            <a:endParaRPr lang="en-GB" sz="2400" dirty="0"/>
          </a:p>
        </p:txBody>
      </p:sp>
      <p:cxnSp>
        <p:nvCxnSpPr>
          <p:cNvPr id="5" name="Přímá spojnice 6"/>
          <p:cNvCxnSpPr/>
          <p:nvPr/>
        </p:nvCxnSpPr>
        <p:spPr>
          <a:xfrm>
            <a:off x="0" y="900000"/>
            <a:ext cx="9144000" cy="0"/>
          </a:xfrm>
          <a:prstGeom prst="line">
            <a:avLst/>
          </a:prstGeom>
          <a:ln w="15875">
            <a:solidFill>
              <a:srgbClr val="EA851B"/>
            </a:solidFill>
          </a:ln>
        </p:spPr>
        <p:style>
          <a:lnRef idx="1">
            <a:schemeClr val="accent1"/>
          </a:lnRef>
          <a:fillRef idx="0">
            <a:schemeClr val="accent1"/>
          </a:fillRef>
          <a:effectRef idx="0">
            <a:schemeClr val="accent1"/>
          </a:effectRef>
          <a:fontRef idx="minor">
            <a:schemeClr val="tx1"/>
          </a:fontRef>
        </p:style>
      </p:cxnSp>
      <p:sp>
        <p:nvSpPr>
          <p:cNvPr id="6" name="Nadpis 1"/>
          <p:cNvSpPr txBox="1">
            <a:spLocks/>
          </p:cNvSpPr>
          <p:nvPr/>
        </p:nvSpPr>
        <p:spPr>
          <a:xfrm>
            <a:off x="3203848" y="145207"/>
            <a:ext cx="5652136" cy="728720"/>
          </a:xfrm>
          <a:prstGeom prst="rect">
            <a:avLst/>
          </a:prstGeom>
        </p:spPr>
        <p:txBody>
          <a:bodyPr vert="horz" lIns="91440" tIns="0" rIns="91440" bIns="45720" rtlCol="0" anchor="b">
            <a:normAutofit fontScale="90000"/>
          </a:bodyPr>
          <a:lstStyle/>
          <a:p>
            <a:pPr marL="0" marR="0" lvl="0" indent="0" algn="r" defTabSz="914400" rtl="0" eaLnBrk="1" fontAlgn="auto" latinLnBrk="0" hangingPunct="1">
              <a:lnSpc>
                <a:spcPct val="100000"/>
              </a:lnSpc>
              <a:spcBef>
                <a:spcPts val="0"/>
              </a:spcBef>
              <a:spcAft>
                <a:spcPts val="0"/>
              </a:spcAft>
              <a:buClrTx/>
              <a:buSzTx/>
              <a:buFontTx/>
              <a:buNone/>
              <a:tabLst/>
              <a:defRPr/>
            </a:pPr>
            <a:r>
              <a:rPr kumimoji="0" lang="cs-CZ" sz="1800" b="1" i="0" u="none" strike="noStrike" kern="1200" cap="none" spc="200" normalizeH="0" baseline="0" noProof="0" smtClean="0">
                <a:ln>
                  <a:noFill/>
                </a:ln>
                <a:solidFill>
                  <a:srgbClr val="02283F"/>
                </a:solidFill>
                <a:effectLst>
                  <a:outerShdw blurRad="50800" dist="38100" algn="l" rotWithShape="0">
                    <a:prstClr val="black">
                      <a:alpha val="40000"/>
                    </a:prstClr>
                  </a:outerShdw>
                </a:effectLst>
                <a:uLnTx/>
                <a:uFillTx/>
                <a:latin typeface="Book Antiqua" pitchFamily="18" charset="0"/>
                <a:ea typeface="+mj-ea"/>
                <a:cs typeface="Arial" pitchFamily="34" charset="0"/>
              </a:rPr>
              <a:t>STŘEDNÍ ŠKOLA STAVEBNÍ A TECHNICKÁ</a:t>
            </a:r>
            <a:r>
              <a:rPr kumimoji="0" lang="cs-CZ" sz="1600" b="1" i="0" u="none" strike="noStrike" kern="1200" cap="none" spc="0" normalizeH="0" baseline="0" noProof="0" smtClean="0">
                <a:ln>
                  <a:noFill/>
                </a:ln>
                <a:solidFill>
                  <a:srgbClr val="02283F"/>
                </a:solidFill>
                <a:effectLst/>
                <a:uLnTx/>
                <a:uFillTx/>
                <a:latin typeface="Arial" pitchFamily="34" charset="0"/>
                <a:ea typeface="+mj-ea"/>
                <a:cs typeface="Arial" pitchFamily="34" charset="0"/>
              </a:rPr>
              <a:t/>
            </a:r>
            <a:br>
              <a:rPr kumimoji="0" lang="cs-CZ" sz="1600" b="1" i="0" u="none" strike="noStrike" kern="1200" cap="none" spc="0" normalizeH="0" baseline="0" noProof="0" smtClean="0">
                <a:ln>
                  <a:noFill/>
                </a:ln>
                <a:solidFill>
                  <a:srgbClr val="02283F"/>
                </a:solidFill>
                <a:effectLst/>
                <a:uLnTx/>
                <a:uFillTx/>
                <a:latin typeface="Arial" pitchFamily="34" charset="0"/>
                <a:ea typeface="+mj-ea"/>
                <a:cs typeface="Arial" pitchFamily="34" charset="0"/>
              </a:rPr>
            </a:br>
            <a:r>
              <a:rPr kumimoji="0" lang="cs-CZ" sz="1600" b="1" i="0" u="none" strike="noStrike" kern="1200" cap="none" spc="0" normalizeH="0" baseline="0" noProof="0" smtClean="0">
                <a:ln>
                  <a:noFill/>
                </a:ln>
                <a:solidFill>
                  <a:srgbClr val="02283F"/>
                </a:solidFill>
                <a:effectLst/>
                <a:uLnTx/>
                <a:uFillTx/>
                <a:latin typeface="Book Antiqua" pitchFamily="18" charset="0"/>
                <a:ea typeface="+mj-ea"/>
                <a:cs typeface="Arial" pitchFamily="34" charset="0"/>
              </a:rPr>
              <a:t>Ústí nad Labem, Čelakovského 5, příspěvková organizace</a:t>
            </a:r>
            <a:br>
              <a:rPr kumimoji="0" lang="cs-CZ" sz="1600" b="1" i="0" u="none" strike="noStrike" kern="1200" cap="none" spc="0" normalizeH="0" baseline="0" noProof="0" smtClean="0">
                <a:ln>
                  <a:noFill/>
                </a:ln>
                <a:solidFill>
                  <a:srgbClr val="02283F"/>
                </a:solidFill>
                <a:effectLst/>
                <a:uLnTx/>
                <a:uFillTx/>
                <a:latin typeface="Book Antiqua" pitchFamily="18" charset="0"/>
                <a:ea typeface="+mj-ea"/>
                <a:cs typeface="Arial" pitchFamily="34" charset="0"/>
              </a:rPr>
            </a:br>
            <a:r>
              <a:rPr kumimoji="0" lang="cs-CZ" sz="1600" b="1" i="0" u="none" strike="noStrike" kern="1200" cap="none" spc="0" normalizeH="0" baseline="0" noProof="0" smtClean="0">
                <a:ln>
                  <a:noFill/>
                </a:ln>
                <a:solidFill>
                  <a:srgbClr val="02283F"/>
                </a:solidFill>
                <a:effectLst/>
                <a:uLnTx/>
                <a:uFillTx/>
                <a:latin typeface="Book Antiqua" pitchFamily="18" charset="0"/>
                <a:ea typeface="+mj-ea"/>
                <a:cs typeface="Arial" pitchFamily="34" charset="0"/>
              </a:rPr>
              <a:t>Páteřní škola Ústeckého kraje</a:t>
            </a:r>
            <a:endParaRPr kumimoji="0" lang="cs-CZ" sz="1600" b="1" i="0" u="none" strike="noStrike" kern="1200" cap="none" spc="0" normalizeH="0" baseline="0" noProof="0" dirty="0">
              <a:ln>
                <a:noFill/>
              </a:ln>
              <a:solidFill>
                <a:srgbClr val="02283F"/>
              </a:solidFill>
              <a:effectLst/>
              <a:uLnTx/>
              <a:uFillTx/>
              <a:latin typeface="Book Antiqua" pitchFamily="18" charset="0"/>
              <a:ea typeface="+mj-ea"/>
              <a:cs typeface="Arial" pitchFamily="34" charset="0"/>
            </a:endParaRPr>
          </a:p>
        </p:txBody>
      </p:sp>
      <p:pic>
        <p:nvPicPr>
          <p:cNvPr id="8" name="Obrázek 7"/>
          <p:cNvPicPr>
            <a:picLocks noChangeAspect="1"/>
          </p:cNvPicPr>
          <p:nvPr/>
        </p:nvPicPr>
        <p:blipFill>
          <a:blip r:embed="rId3" cstate="print">
            <a:extLst>
              <a:ext uri="{28A0092B-C50C-407E-A947-70E740481C1C}">
                <a14:useLocalDpi xmlns:a14="http://schemas.microsoft.com/office/drawing/2010/main" val="0"/>
              </a:ext>
            </a:extLst>
          </a:blip>
          <a:stretch>
            <a:fillRect/>
          </a:stretch>
        </p:blipFill>
        <p:spPr>
          <a:xfrm>
            <a:off x="120580" y="51853"/>
            <a:ext cx="2710588" cy="792000"/>
          </a:xfrm>
          <a:prstGeom prst="rect">
            <a:avLst/>
          </a:prstGeom>
        </p:spPr>
      </p:pic>
      <p:cxnSp>
        <p:nvCxnSpPr>
          <p:cNvPr id="9" name="Přímá spojnice 7"/>
          <p:cNvCxnSpPr/>
          <p:nvPr/>
        </p:nvCxnSpPr>
        <p:spPr>
          <a:xfrm>
            <a:off x="0" y="6048000"/>
            <a:ext cx="9144000" cy="0"/>
          </a:xfrm>
          <a:prstGeom prst="line">
            <a:avLst/>
          </a:prstGeom>
          <a:ln w="15875">
            <a:solidFill>
              <a:srgbClr val="EA851B"/>
            </a:solidFill>
          </a:ln>
        </p:spPr>
        <p:style>
          <a:lnRef idx="1">
            <a:schemeClr val="accent1"/>
          </a:lnRef>
          <a:fillRef idx="0">
            <a:schemeClr val="accent1"/>
          </a:fillRef>
          <a:effectRef idx="0">
            <a:schemeClr val="accent1"/>
          </a:effectRef>
          <a:fontRef idx="minor">
            <a:schemeClr val="tx1"/>
          </a:fontRef>
        </p:style>
      </p:cxnSp>
      <p:sp>
        <p:nvSpPr>
          <p:cNvPr id="10" name="Zástupný symbol pro číslo snímku 14"/>
          <p:cNvSpPr>
            <a:spLocks noGrp="1"/>
          </p:cNvSpPr>
          <p:nvPr>
            <p:ph type="sldNum" sz="quarter" idx="12"/>
          </p:nvPr>
        </p:nvSpPr>
        <p:spPr>
          <a:xfrm>
            <a:off x="6480000" y="6336000"/>
            <a:ext cx="2133600" cy="365125"/>
          </a:xfrm>
        </p:spPr>
        <p:txBody>
          <a:bodyPr/>
          <a:lstStyle/>
          <a:p>
            <a:fld id="{785D957D-D829-4070-AC89-93F188FE283C}" type="slidenum">
              <a:rPr lang="cs-CZ" smtClean="0"/>
              <a:pPr/>
              <a:t>5</a:t>
            </a:fld>
            <a:endParaRPr lang="cs-CZ" dirty="0"/>
          </a:p>
        </p:txBody>
      </p:sp>
      <p:pic>
        <p:nvPicPr>
          <p:cNvPr id="11" name="Obrázek 10"/>
          <p:cNvPicPr>
            <a:picLocks noChangeAspect="1"/>
          </p:cNvPicPr>
          <p:nvPr/>
        </p:nvPicPr>
        <p:blipFill>
          <a:blip r:embed="rId4" cstate="print">
            <a:extLst>
              <a:ext uri="{28A0092B-C50C-407E-A947-70E740481C1C}">
                <a14:useLocalDpi xmlns:a14="http://schemas.microsoft.com/office/drawing/2010/main" val="0"/>
              </a:ext>
            </a:extLst>
          </a:blip>
          <a:stretch>
            <a:fillRect/>
          </a:stretch>
        </p:blipFill>
        <p:spPr>
          <a:xfrm>
            <a:off x="3053593" y="6117250"/>
            <a:ext cx="3036813" cy="648000"/>
          </a:xfrm>
          <a:prstGeom prst="rect">
            <a:avLst/>
          </a:prstGeom>
        </p:spPr>
      </p:pic>
      <p:pic>
        <p:nvPicPr>
          <p:cNvPr id="1026" name="Picture 2" descr="D:\Reliable.jpg"/>
          <p:cNvPicPr>
            <a:picLocks noChangeAspect="1" noChangeArrowheads="1"/>
          </p:cNvPicPr>
          <p:nvPr/>
        </p:nvPicPr>
        <p:blipFill>
          <a:blip r:embed="rId5" cstate="print"/>
          <a:srcRect/>
          <a:stretch>
            <a:fillRect/>
          </a:stretch>
        </p:blipFill>
        <p:spPr bwMode="auto">
          <a:xfrm>
            <a:off x="1619672" y="1005212"/>
            <a:ext cx="5760640" cy="3830826"/>
          </a:xfrm>
          <a:prstGeom prst="rect">
            <a:avLst/>
          </a:prstGeom>
          <a:noFill/>
        </p:spPr>
      </p:pic>
    </p:spTree>
  </p:cSld>
  <p:clrMapOvr>
    <a:masterClrMapping/>
  </p:clrMapOvr>
  <p:transition>
    <p:checker dir="vert"/>
    <p:sndAc>
      <p:stSnd>
        <p:snd r:embed="rId2" name="chimes.wav"/>
      </p:stSnd>
    </p:sndAc>
  </p:transition>
  <p:timing>
    <p:tnLst>
      <p:par>
        <p:cTn id="1" dur="indefinite" restart="never" nodeType="tmRoot">
          <p:childTnLst>
            <p:seq concurrent="1" nextAc="seek">
              <p:cTn id="2" dur="indefinite" nodeType="mainSeq">
                <p:childTnLst>
                  <p:par>
                    <p:cTn id="3" fill="hold">
                      <p:stCondLst>
                        <p:cond delay="indefinite"/>
                      </p:stCondLst>
                      <p:childTnLst>
                        <p:par>
                          <p:cTn id="4" fill="hold">
                            <p:stCondLst>
                              <p:cond delay="0"/>
                            </p:stCondLst>
                            <p:childTnLst>
                              <p:par>
                                <p:cTn id="5" presetID="2" presetClass="entr" presetSubtype="4" fill="hold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6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1026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 calcmode="lin" valueType="num">
                                      <p:cBhvr additive="base">
                                        <p:cTn id="7" dur="500" fill="hold"/>
                                        <p:tgtEl>
                                          <p:spTgt spid="1026"/>
                                        </p:tgtEl>
                                        <p:attrNameLst>
                                          <p:attrName>ppt_x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#ppt_x"/>
                                          </p:val>
                                        </p:tav>
                                        <p:tav tm="100000">
                                          <p:val>
                                            <p:strVal val="#ppt_x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 additive="base">
                                        <p:cTn id="8" dur="500" fill="hold"/>
                                        <p:tgtEl>
                                          <p:spTgt spid="1026"/>
                                        </p:tgtEl>
                                        <p:attrNameLst>
                                          <p:attrName>ppt_y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1+#ppt_h/2"/>
                                          </p:val>
                                        </p:tav>
                                        <p:tav tm="100000">
                                          <p:val>
                                            <p:strVal val="#ppt_y"/>
                                          </p:val>
                                        </p:tav>
                                      </p:tavLst>
                                    </p:anim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  <p:par>
                    <p:cTn id="9" fill="hold">
                      <p:stCondLst>
                        <p:cond delay="indefinite"/>
                      </p:stCondLst>
                      <p:childTnLst>
                        <p:par>
                          <p:cTn id="10" fill="hold">
                            <p:stCondLst>
                              <p:cond delay="0"/>
                            </p:stCondLst>
                            <p:childTnLst>
                              <p:par>
                                <p:cTn id="11" presetID="2" presetClass="entr" presetSubtype="4" fill="hold" grpId="0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12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2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 calcmode="lin" valueType="num">
                                      <p:cBhvr additive="base">
                                        <p:cTn id="13" dur="500" fill="hold"/>
                                        <p:tgtEl>
                                          <p:spTgt spid="2"/>
                                        </p:tgtEl>
                                        <p:attrNameLst>
                                          <p:attrName>ppt_x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#ppt_x"/>
                                          </p:val>
                                        </p:tav>
                                        <p:tav tm="100000">
                                          <p:val>
                                            <p:strVal val="#ppt_x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 additive="base">
                                        <p:cTn id="14" dur="500" fill="hold"/>
                                        <p:tgtEl>
                                          <p:spTgt spid="2"/>
                                        </p:tgtEl>
                                        <p:attrNameLst>
                                          <p:attrName>ppt_y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1+#ppt_h/2"/>
                                          </p:val>
                                        </p:tav>
                                        <p:tav tm="100000">
                                          <p:val>
                                            <p:strVal val="#ppt_y"/>
                                          </p:val>
                                        </p:tav>
                                      </p:tavLst>
                                    </p:anim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  <p:par>
                    <p:cTn id="15" fill="hold">
                      <p:stCondLst>
                        <p:cond delay="indefinite"/>
                      </p:stCondLst>
                      <p:childTnLst>
                        <p:par>
                          <p:cTn id="16" fill="hold">
                            <p:stCondLst>
                              <p:cond delay="0"/>
                            </p:stCondLst>
                            <p:childTnLst>
                              <p:par>
                                <p:cTn id="17" presetID="2" presetClass="entr" presetSubtype="4" fill="hold" grpId="0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18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4">
                                            <p:txEl>
                                              <p:pRg st="0" end="0"/>
                                            </p:txEl>
                                          </p:spTgt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 calcmode="lin" valueType="num">
                                      <p:cBhvr additive="base">
                                        <p:cTn id="19" dur="500" fill="hold"/>
                                        <p:tgtEl>
                                          <p:spTgt spid="4">
                                            <p:txEl>
                                              <p:pRg st="0" end="0"/>
                                            </p:txEl>
                                          </p:spTgt>
                                        </p:tgtEl>
                                        <p:attrNameLst>
                                          <p:attrName>ppt_x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#ppt_x"/>
                                          </p:val>
                                        </p:tav>
                                        <p:tav tm="100000">
                                          <p:val>
                                            <p:strVal val="#ppt_x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 additive="base">
                                        <p:cTn id="20" dur="500" fill="hold"/>
                                        <p:tgtEl>
                                          <p:spTgt spid="4">
                                            <p:txEl>
                                              <p:pRg st="0" end="0"/>
                                            </p:txEl>
                                          </p:spTgt>
                                        </p:tgtEl>
                                        <p:attrNameLst>
                                          <p:attrName>ppt_y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1+#ppt_h/2"/>
                                          </p:val>
                                        </p:tav>
                                        <p:tav tm="100000">
                                          <p:val>
                                            <p:strVal val="#ppt_y"/>
                                          </p:val>
                                        </p:tav>
                                      </p:tavLst>
                                    </p:anim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</p:childTnLst>
              </p:cTn>
              <p:prevCondLst>
                <p:cond evt="onPrev" delay="0">
                  <p:tgtEl>
                    <p:sldTgt/>
                  </p:tgtEl>
                </p:cond>
              </p:prevCondLst>
              <p:nextCondLst>
                <p:cond evt="onNext" delay="0">
                  <p:tgtEl>
                    <p:sldTgt/>
                  </p:tgtEl>
                </p:cond>
              </p:nextCondLst>
            </p:seq>
          </p:childTnLst>
        </p:cTn>
      </p:par>
    </p:tnLst>
    <p:bldLst>
      <p:bldP spid="2" grpId="0"/>
      <p:bldP spid="4" grpId="0" build="allAtOnce"/>
    </p:bldLst>
  </p:timing>
</p:sld>
</file>

<file path=ppt/slides/slide6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Nadpis 1"/>
          <p:cNvSpPr>
            <a:spLocks noGrp="1"/>
          </p:cNvSpPr>
          <p:nvPr>
            <p:ph type="title"/>
          </p:nvPr>
        </p:nvSpPr>
        <p:spPr/>
        <p:txBody>
          <a:bodyPr>
            <a:normAutofit/>
          </a:bodyPr>
          <a:lstStyle/>
          <a:p>
            <a:r>
              <a:rPr lang="cs-CZ" sz="2800" dirty="0" smtClean="0"/>
              <a:t>PUNCTUAL</a:t>
            </a:r>
            <a:endParaRPr lang="cs-CZ" sz="2800" dirty="0"/>
          </a:p>
        </p:txBody>
      </p:sp>
      <p:pic>
        <p:nvPicPr>
          <p:cNvPr id="5" name="Zástupný symbol pro obrázek 4" descr="punctual.jpg"/>
          <p:cNvPicPr>
            <a:picLocks noGrp="1" noChangeAspect="1"/>
          </p:cNvPicPr>
          <p:nvPr>
            <p:ph type="pic" idx="1"/>
          </p:nvPr>
        </p:nvPicPr>
        <p:blipFill>
          <a:blip r:embed="rId3" cstate="print"/>
          <a:srcRect l="12602" r="12602"/>
          <a:stretch>
            <a:fillRect/>
          </a:stretch>
        </p:blipFill>
        <p:spPr>
          <a:xfrm>
            <a:off x="1792288" y="1076617"/>
            <a:ext cx="4867944" cy="3650958"/>
          </a:xfrm>
        </p:spPr>
      </p:pic>
      <p:sp>
        <p:nvSpPr>
          <p:cNvPr id="4" name="Zástupný symbol pro text 3"/>
          <p:cNvSpPr>
            <a:spLocks noGrp="1"/>
          </p:cNvSpPr>
          <p:nvPr>
            <p:ph type="body" sz="half" idx="2"/>
          </p:nvPr>
        </p:nvSpPr>
        <p:spPr/>
        <p:txBody>
          <a:bodyPr>
            <a:normAutofit/>
          </a:bodyPr>
          <a:lstStyle/>
          <a:p>
            <a:r>
              <a:rPr lang="en-GB" sz="2400" dirty="0" smtClean="0"/>
              <a:t>He is always on time.</a:t>
            </a:r>
            <a:endParaRPr lang="en-GB" sz="2400" dirty="0"/>
          </a:p>
        </p:txBody>
      </p:sp>
      <p:cxnSp>
        <p:nvCxnSpPr>
          <p:cNvPr id="6" name="Přímá spojnice 6"/>
          <p:cNvCxnSpPr/>
          <p:nvPr/>
        </p:nvCxnSpPr>
        <p:spPr>
          <a:xfrm>
            <a:off x="0" y="900000"/>
            <a:ext cx="9144000" cy="0"/>
          </a:xfrm>
          <a:prstGeom prst="line">
            <a:avLst/>
          </a:prstGeom>
          <a:ln w="15875">
            <a:solidFill>
              <a:srgbClr val="EA851B"/>
            </a:solidFill>
          </a:ln>
        </p:spPr>
        <p:style>
          <a:lnRef idx="1">
            <a:schemeClr val="accent1"/>
          </a:lnRef>
          <a:fillRef idx="0">
            <a:schemeClr val="accent1"/>
          </a:fillRef>
          <a:effectRef idx="0">
            <a:schemeClr val="accent1"/>
          </a:effectRef>
          <a:fontRef idx="minor">
            <a:schemeClr val="tx1"/>
          </a:fontRef>
        </p:style>
      </p:cxnSp>
      <p:sp>
        <p:nvSpPr>
          <p:cNvPr id="7" name="Nadpis 1"/>
          <p:cNvSpPr txBox="1">
            <a:spLocks/>
          </p:cNvSpPr>
          <p:nvPr/>
        </p:nvSpPr>
        <p:spPr>
          <a:xfrm>
            <a:off x="3203848" y="145207"/>
            <a:ext cx="5652136" cy="728720"/>
          </a:xfrm>
          <a:prstGeom prst="rect">
            <a:avLst/>
          </a:prstGeom>
        </p:spPr>
        <p:txBody>
          <a:bodyPr vert="horz" lIns="91440" tIns="0" rIns="91440" bIns="45720" rtlCol="0" anchor="b">
            <a:normAutofit fontScale="90000"/>
          </a:bodyPr>
          <a:lstStyle/>
          <a:p>
            <a:pPr marL="0" marR="0" lvl="0" indent="0" algn="r" defTabSz="914400" rtl="0" eaLnBrk="1" fontAlgn="auto" latinLnBrk="0" hangingPunct="1">
              <a:lnSpc>
                <a:spcPct val="100000"/>
              </a:lnSpc>
              <a:spcBef>
                <a:spcPts val="0"/>
              </a:spcBef>
              <a:spcAft>
                <a:spcPts val="0"/>
              </a:spcAft>
              <a:buClrTx/>
              <a:buSzTx/>
              <a:buFontTx/>
              <a:buNone/>
              <a:tabLst/>
              <a:defRPr/>
            </a:pPr>
            <a:r>
              <a:rPr kumimoji="0" lang="cs-CZ" sz="1800" b="1" i="0" u="none" strike="noStrike" kern="1200" cap="none" spc="200" normalizeH="0" baseline="0" noProof="0" smtClean="0">
                <a:ln>
                  <a:noFill/>
                </a:ln>
                <a:solidFill>
                  <a:srgbClr val="02283F"/>
                </a:solidFill>
                <a:effectLst>
                  <a:outerShdw blurRad="50800" dist="38100" algn="l" rotWithShape="0">
                    <a:prstClr val="black">
                      <a:alpha val="40000"/>
                    </a:prstClr>
                  </a:outerShdw>
                </a:effectLst>
                <a:uLnTx/>
                <a:uFillTx/>
                <a:latin typeface="Book Antiqua" pitchFamily="18" charset="0"/>
                <a:ea typeface="+mj-ea"/>
                <a:cs typeface="Arial" pitchFamily="34" charset="0"/>
              </a:rPr>
              <a:t>STŘEDNÍ ŠKOLA STAVEBNÍ A TECHNICKÁ</a:t>
            </a:r>
            <a:r>
              <a:rPr kumimoji="0" lang="cs-CZ" sz="1600" b="1" i="0" u="none" strike="noStrike" kern="1200" cap="none" spc="0" normalizeH="0" baseline="0" noProof="0" smtClean="0">
                <a:ln>
                  <a:noFill/>
                </a:ln>
                <a:solidFill>
                  <a:srgbClr val="02283F"/>
                </a:solidFill>
                <a:effectLst/>
                <a:uLnTx/>
                <a:uFillTx/>
                <a:latin typeface="Arial" pitchFamily="34" charset="0"/>
                <a:ea typeface="+mj-ea"/>
                <a:cs typeface="Arial" pitchFamily="34" charset="0"/>
              </a:rPr>
              <a:t/>
            </a:r>
            <a:br>
              <a:rPr kumimoji="0" lang="cs-CZ" sz="1600" b="1" i="0" u="none" strike="noStrike" kern="1200" cap="none" spc="0" normalizeH="0" baseline="0" noProof="0" smtClean="0">
                <a:ln>
                  <a:noFill/>
                </a:ln>
                <a:solidFill>
                  <a:srgbClr val="02283F"/>
                </a:solidFill>
                <a:effectLst/>
                <a:uLnTx/>
                <a:uFillTx/>
                <a:latin typeface="Arial" pitchFamily="34" charset="0"/>
                <a:ea typeface="+mj-ea"/>
                <a:cs typeface="Arial" pitchFamily="34" charset="0"/>
              </a:rPr>
            </a:br>
            <a:r>
              <a:rPr kumimoji="0" lang="cs-CZ" sz="1600" b="1" i="0" u="none" strike="noStrike" kern="1200" cap="none" spc="0" normalizeH="0" baseline="0" noProof="0" smtClean="0">
                <a:ln>
                  <a:noFill/>
                </a:ln>
                <a:solidFill>
                  <a:srgbClr val="02283F"/>
                </a:solidFill>
                <a:effectLst/>
                <a:uLnTx/>
                <a:uFillTx/>
                <a:latin typeface="Book Antiqua" pitchFamily="18" charset="0"/>
                <a:ea typeface="+mj-ea"/>
                <a:cs typeface="Arial" pitchFamily="34" charset="0"/>
              </a:rPr>
              <a:t>Ústí nad Labem, Čelakovského 5, příspěvková organizace</a:t>
            </a:r>
            <a:br>
              <a:rPr kumimoji="0" lang="cs-CZ" sz="1600" b="1" i="0" u="none" strike="noStrike" kern="1200" cap="none" spc="0" normalizeH="0" baseline="0" noProof="0" smtClean="0">
                <a:ln>
                  <a:noFill/>
                </a:ln>
                <a:solidFill>
                  <a:srgbClr val="02283F"/>
                </a:solidFill>
                <a:effectLst/>
                <a:uLnTx/>
                <a:uFillTx/>
                <a:latin typeface="Book Antiqua" pitchFamily="18" charset="0"/>
                <a:ea typeface="+mj-ea"/>
                <a:cs typeface="Arial" pitchFamily="34" charset="0"/>
              </a:rPr>
            </a:br>
            <a:r>
              <a:rPr kumimoji="0" lang="cs-CZ" sz="1600" b="1" i="0" u="none" strike="noStrike" kern="1200" cap="none" spc="0" normalizeH="0" baseline="0" noProof="0" smtClean="0">
                <a:ln>
                  <a:noFill/>
                </a:ln>
                <a:solidFill>
                  <a:srgbClr val="02283F"/>
                </a:solidFill>
                <a:effectLst/>
                <a:uLnTx/>
                <a:uFillTx/>
                <a:latin typeface="Book Antiqua" pitchFamily="18" charset="0"/>
                <a:ea typeface="+mj-ea"/>
                <a:cs typeface="Arial" pitchFamily="34" charset="0"/>
              </a:rPr>
              <a:t>Páteřní škola Ústeckého kraje</a:t>
            </a:r>
            <a:endParaRPr kumimoji="0" lang="cs-CZ" sz="1600" b="1" i="0" u="none" strike="noStrike" kern="1200" cap="none" spc="0" normalizeH="0" baseline="0" noProof="0" dirty="0">
              <a:ln>
                <a:noFill/>
              </a:ln>
              <a:solidFill>
                <a:srgbClr val="02283F"/>
              </a:solidFill>
              <a:effectLst/>
              <a:uLnTx/>
              <a:uFillTx/>
              <a:latin typeface="Book Antiqua" pitchFamily="18" charset="0"/>
              <a:ea typeface="+mj-ea"/>
              <a:cs typeface="Arial" pitchFamily="34" charset="0"/>
            </a:endParaRPr>
          </a:p>
        </p:txBody>
      </p:sp>
      <p:pic>
        <p:nvPicPr>
          <p:cNvPr id="8" name="Obrázek 7"/>
          <p:cNvPicPr>
            <a:picLocks noChangeAspect="1"/>
          </p:cNvPicPr>
          <p:nvPr/>
        </p:nvPicPr>
        <p:blipFill>
          <a:blip r:embed="rId4" cstate="print">
            <a:extLst>
              <a:ext uri="{28A0092B-C50C-407E-A947-70E740481C1C}">
                <a14:useLocalDpi xmlns:a14="http://schemas.microsoft.com/office/drawing/2010/main" val="0"/>
              </a:ext>
            </a:extLst>
          </a:blip>
          <a:stretch>
            <a:fillRect/>
          </a:stretch>
        </p:blipFill>
        <p:spPr>
          <a:xfrm>
            <a:off x="120580" y="51853"/>
            <a:ext cx="2710588" cy="792000"/>
          </a:xfrm>
          <a:prstGeom prst="rect">
            <a:avLst/>
          </a:prstGeom>
        </p:spPr>
      </p:pic>
      <p:cxnSp>
        <p:nvCxnSpPr>
          <p:cNvPr id="9" name="Přímá spojnice 7"/>
          <p:cNvCxnSpPr/>
          <p:nvPr/>
        </p:nvCxnSpPr>
        <p:spPr>
          <a:xfrm>
            <a:off x="0" y="6048000"/>
            <a:ext cx="9144000" cy="0"/>
          </a:xfrm>
          <a:prstGeom prst="line">
            <a:avLst/>
          </a:prstGeom>
          <a:ln w="15875">
            <a:solidFill>
              <a:srgbClr val="EA851B"/>
            </a:solidFill>
          </a:ln>
        </p:spPr>
        <p:style>
          <a:lnRef idx="1">
            <a:schemeClr val="accent1"/>
          </a:lnRef>
          <a:fillRef idx="0">
            <a:schemeClr val="accent1"/>
          </a:fillRef>
          <a:effectRef idx="0">
            <a:schemeClr val="accent1"/>
          </a:effectRef>
          <a:fontRef idx="minor">
            <a:schemeClr val="tx1"/>
          </a:fontRef>
        </p:style>
      </p:cxnSp>
      <p:sp>
        <p:nvSpPr>
          <p:cNvPr id="10" name="Zástupný symbol pro číslo snímku 14"/>
          <p:cNvSpPr>
            <a:spLocks noGrp="1"/>
          </p:cNvSpPr>
          <p:nvPr>
            <p:ph type="sldNum" sz="quarter" idx="12"/>
          </p:nvPr>
        </p:nvSpPr>
        <p:spPr>
          <a:xfrm>
            <a:off x="6480000" y="6336000"/>
            <a:ext cx="2133600" cy="365125"/>
          </a:xfrm>
        </p:spPr>
        <p:txBody>
          <a:bodyPr/>
          <a:lstStyle/>
          <a:p>
            <a:fld id="{785D957D-D829-4070-AC89-93F188FE283C}" type="slidenum">
              <a:rPr lang="cs-CZ" smtClean="0"/>
              <a:pPr/>
              <a:t>6</a:t>
            </a:fld>
            <a:endParaRPr lang="cs-CZ" dirty="0"/>
          </a:p>
        </p:txBody>
      </p:sp>
      <p:pic>
        <p:nvPicPr>
          <p:cNvPr id="11" name="Obrázek 10"/>
          <p:cNvPicPr>
            <a:picLocks noChangeAspect="1"/>
          </p:cNvPicPr>
          <p:nvPr/>
        </p:nvPicPr>
        <p:blipFill>
          <a:blip r:embed="rId5" cstate="print">
            <a:extLst>
              <a:ext uri="{28A0092B-C50C-407E-A947-70E740481C1C}">
                <a14:useLocalDpi xmlns:a14="http://schemas.microsoft.com/office/drawing/2010/main" val="0"/>
              </a:ext>
            </a:extLst>
          </a:blip>
          <a:stretch>
            <a:fillRect/>
          </a:stretch>
        </p:blipFill>
        <p:spPr>
          <a:xfrm>
            <a:off x="3053593" y="6117250"/>
            <a:ext cx="3036813" cy="648000"/>
          </a:xfrm>
          <a:prstGeom prst="rect">
            <a:avLst/>
          </a:prstGeom>
        </p:spPr>
      </p:pic>
    </p:spTree>
  </p:cSld>
  <p:clrMapOvr>
    <a:masterClrMapping/>
  </p:clrMapOvr>
  <p:transition>
    <p:wedge/>
    <p:sndAc>
      <p:stSnd>
        <p:snd r:embed="rId2" name="drumroll.wav"/>
      </p:stSnd>
    </p:sndAc>
  </p:transition>
  <p:timing>
    <p:tnLst>
      <p:par>
        <p:cTn id="1" dur="indefinite" restart="never" nodeType="tmRoot">
          <p:childTnLst>
            <p:seq concurrent="1" nextAc="seek">
              <p:cTn id="2" dur="indefinite" nodeType="mainSeq">
                <p:childTnLst>
                  <p:par>
                    <p:cTn id="3" fill="hold">
                      <p:stCondLst>
                        <p:cond delay="indefinite"/>
                      </p:stCondLst>
                      <p:childTnLst>
                        <p:par>
                          <p:cTn id="4" fill="hold">
                            <p:stCondLst>
                              <p:cond delay="0"/>
                            </p:stCondLst>
                            <p:childTnLst>
                              <p:par>
                                <p:cTn id="5" presetID="2" presetClass="entr" presetSubtype="4" fill="hold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6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5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 calcmode="lin" valueType="num">
                                      <p:cBhvr additive="base">
                                        <p:cTn id="7" dur="500" fill="hold"/>
                                        <p:tgtEl>
                                          <p:spTgt spid="5"/>
                                        </p:tgtEl>
                                        <p:attrNameLst>
                                          <p:attrName>ppt_x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#ppt_x"/>
                                          </p:val>
                                        </p:tav>
                                        <p:tav tm="100000">
                                          <p:val>
                                            <p:strVal val="#ppt_x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 additive="base">
                                        <p:cTn id="8" dur="500" fill="hold"/>
                                        <p:tgtEl>
                                          <p:spTgt spid="5"/>
                                        </p:tgtEl>
                                        <p:attrNameLst>
                                          <p:attrName>ppt_y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1+#ppt_h/2"/>
                                          </p:val>
                                        </p:tav>
                                        <p:tav tm="100000">
                                          <p:val>
                                            <p:strVal val="#ppt_y"/>
                                          </p:val>
                                        </p:tav>
                                      </p:tavLst>
                                    </p:anim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  <p:par>
                    <p:cTn id="9" fill="hold">
                      <p:stCondLst>
                        <p:cond delay="indefinite"/>
                      </p:stCondLst>
                      <p:childTnLst>
                        <p:par>
                          <p:cTn id="10" fill="hold">
                            <p:stCondLst>
                              <p:cond delay="0"/>
                            </p:stCondLst>
                            <p:childTnLst>
                              <p:par>
                                <p:cTn id="11" presetID="2" presetClass="entr" presetSubtype="4" fill="hold" grpId="0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12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2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 calcmode="lin" valueType="num">
                                      <p:cBhvr additive="base">
                                        <p:cTn id="13" dur="500" fill="hold"/>
                                        <p:tgtEl>
                                          <p:spTgt spid="2"/>
                                        </p:tgtEl>
                                        <p:attrNameLst>
                                          <p:attrName>ppt_x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#ppt_x"/>
                                          </p:val>
                                        </p:tav>
                                        <p:tav tm="100000">
                                          <p:val>
                                            <p:strVal val="#ppt_x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 additive="base">
                                        <p:cTn id="14" dur="500" fill="hold"/>
                                        <p:tgtEl>
                                          <p:spTgt spid="2"/>
                                        </p:tgtEl>
                                        <p:attrNameLst>
                                          <p:attrName>ppt_y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1+#ppt_h/2"/>
                                          </p:val>
                                        </p:tav>
                                        <p:tav tm="100000">
                                          <p:val>
                                            <p:strVal val="#ppt_y"/>
                                          </p:val>
                                        </p:tav>
                                      </p:tavLst>
                                    </p:anim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  <p:par>
                    <p:cTn id="15" fill="hold">
                      <p:stCondLst>
                        <p:cond delay="indefinite"/>
                      </p:stCondLst>
                      <p:childTnLst>
                        <p:par>
                          <p:cTn id="16" fill="hold">
                            <p:stCondLst>
                              <p:cond delay="0"/>
                            </p:stCondLst>
                            <p:childTnLst>
                              <p:par>
                                <p:cTn id="17" presetID="2" presetClass="entr" presetSubtype="4" fill="hold" grpId="0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18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4">
                                            <p:txEl>
                                              <p:pRg st="0" end="0"/>
                                            </p:txEl>
                                          </p:spTgt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 calcmode="lin" valueType="num">
                                      <p:cBhvr additive="base">
                                        <p:cTn id="19" dur="500" fill="hold"/>
                                        <p:tgtEl>
                                          <p:spTgt spid="4">
                                            <p:txEl>
                                              <p:pRg st="0" end="0"/>
                                            </p:txEl>
                                          </p:spTgt>
                                        </p:tgtEl>
                                        <p:attrNameLst>
                                          <p:attrName>ppt_x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#ppt_x"/>
                                          </p:val>
                                        </p:tav>
                                        <p:tav tm="100000">
                                          <p:val>
                                            <p:strVal val="#ppt_x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 additive="base">
                                        <p:cTn id="20" dur="500" fill="hold"/>
                                        <p:tgtEl>
                                          <p:spTgt spid="4">
                                            <p:txEl>
                                              <p:pRg st="0" end="0"/>
                                            </p:txEl>
                                          </p:spTgt>
                                        </p:tgtEl>
                                        <p:attrNameLst>
                                          <p:attrName>ppt_y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1+#ppt_h/2"/>
                                          </p:val>
                                        </p:tav>
                                        <p:tav tm="100000">
                                          <p:val>
                                            <p:strVal val="#ppt_y"/>
                                          </p:val>
                                        </p:tav>
                                      </p:tavLst>
                                    </p:anim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</p:childTnLst>
              </p:cTn>
              <p:prevCondLst>
                <p:cond evt="onPrev" delay="0">
                  <p:tgtEl>
                    <p:sldTgt/>
                  </p:tgtEl>
                </p:cond>
              </p:prevCondLst>
              <p:nextCondLst>
                <p:cond evt="onNext" delay="0">
                  <p:tgtEl>
                    <p:sldTgt/>
                  </p:tgtEl>
                </p:cond>
              </p:nextCondLst>
            </p:seq>
          </p:childTnLst>
        </p:cTn>
      </p:par>
    </p:tnLst>
    <p:bldLst>
      <p:bldP spid="2" grpId="0"/>
      <p:bldP spid="4" grpId="0" build="allAtOnce"/>
    </p:bldLst>
  </p:timing>
</p:sld>
</file>

<file path=ppt/slides/slide7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Nadpis 1"/>
          <p:cNvSpPr>
            <a:spLocks noGrp="1"/>
          </p:cNvSpPr>
          <p:nvPr>
            <p:ph type="title"/>
          </p:nvPr>
        </p:nvSpPr>
        <p:spPr/>
        <p:txBody>
          <a:bodyPr>
            <a:normAutofit/>
          </a:bodyPr>
          <a:lstStyle/>
          <a:p>
            <a:r>
              <a:rPr lang="cs-CZ" sz="2800" dirty="0" smtClean="0"/>
              <a:t>SELFISH</a:t>
            </a:r>
            <a:endParaRPr lang="cs-CZ" sz="2800" dirty="0"/>
          </a:p>
        </p:txBody>
      </p:sp>
      <p:sp>
        <p:nvSpPr>
          <p:cNvPr id="4" name="Zástupný symbol pro text 3"/>
          <p:cNvSpPr>
            <a:spLocks noGrp="1"/>
          </p:cNvSpPr>
          <p:nvPr>
            <p:ph type="body" sz="half" idx="2"/>
          </p:nvPr>
        </p:nvSpPr>
        <p:spPr/>
        <p:txBody>
          <a:bodyPr>
            <a:normAutofit/>
          </a:bodyPr>
          <a:lstStyle/>
          <a:p>
            <a:r>
              <a:rPr lang="en-GB" sz="2400" dirty="0" smtClean="0"/>
              <a:t>He doesn´t care about o</a:t>
            </a:r>
            <a:r>
              <a:rPr lang="cs-CZ" sz="2400" dirty="0" smtClean="0"/>
              <a:t>t</a:t>
            </a:r>
            <a:r>
              <a:rPr lang="en-GB" sz="2400" dirty="0" smtClean="0"/>
              <a:t>her people.</a:t>
            </a:r>
            <a:endParaRPr lang="en-GB" sz="2400" dirty="0"/>
          </a:p>
        </p:txBody>
      </p:sp>
      <p:cxnSp>
        <p:nvCxnSpPr>
          <p:cNvPr id="6" name="Přímá spojnice 6"/>
          <p:cNvCxnSpPr/>
          <p:nvPr/>
        </p:nvCxnSpPr>
        <p:spPr>
          <a:xfrm>
            <a:off x="0" y="900000"/>
            <a:ext cx="9144000" cy="0"/>
          </a:xfrm>
          <a:prstGeom prst="line">
            <a:avLst/>
          </a:prstGeom>
          <a:ln w="15875">
            <a:solidFill>
              <a:srgbClr val="EA851B"/>
            </a:solidFill>
          </a:ln>
        </p:spPr>
        <p:style>
          <a:lnRef idx="1">
            <a:schemeClr val="accent1"/>
          </a:lnRef>
          <a:fillRef idx="0">
            <a:schemeClr val="accent1"/>
          </a:fillRef>
          <a:effectRef idx="0">
            <a:schemeClr val="accent1"/>
          </a:effectRef>
          <a:fontRef idx="minor">
            <a:schemeClr val="tx1"/>
          </a:fontRef>
        </p:style>
      </p:cxnSp>
      <p:sp>
        <p:nvSpPr>
          <p:cNvPr id="7" name="Nadpis 1"/>
          <p:cNvSpPr txBox="1">
            <a:spLocks/>
          </p:cNvSpPr>
          <p:nvPr/>
        </p:nvSpPr>
        <p:spPr>
          <a:xfrm>
            <a:off x="3203848" y="145207"/>
            <a:ext cx="5652136" cy="728720"/>
          </a:xfrm>
          <a:prstGeom prst="rect">
            <a:avLst/>
          </a:prstGeom>
        </p:spPr>
        <p:txBody>
          <a:bodyPr vert="horz" lIns="91440" tIns="0" rIns="91440" bIns="45720" rtlCol="0" anchor="b">
            <a:normAutofit fontScale="90000"/>
          </a:bodyPr>
          <a:lstStyle/>
          <a:p>
            <a:pPr marL="0" marR="0" lvl="0" indent="0" algn="r" defTabSz="914400" rtl="0" eaLnBrk="1" fontAlgn="auto" latinLnBrk="0" hangingPunct="1">
              <a:lnSpc>
                <a:spcPct val="100000"/>
              </a:lnSpc>
              <a:spcBef>
                <a:spcPts val="0"/>
              </a:spcBef>
              <a:spcAft>
                <a:spcPts val="0"/>
              </a:spcAft>
              <a:buClrTx/>
              <a:buSzTx/>
              <a:buFontTx/>
              <a:buNone/>
              <a:tabLst/>
              <a:defRPr/>
            </a:pPr>
            <a:r>
              <a:rPr kumimoji="0" lang="cs-CZ" sz="1800" b="1" i="0" u="none" strike="noStrike" kern="1200" cap="none" spc="200" normalizeH="0" baseline="0" noProof="0" smtClean="0">
                <a:ln>
                  <a:noFill/>
                </a:ln>
                <a:solidFill>
                  <a:srgbClr val="02283F"/>
                </a:solidFill>
                <a:effectLst>
                  <a:outerShdw blurRad="50800" dist="38100" algn="l" rotWithShape="0">
                    <a:prstClr val="black">
                      <a:alpha val="40000"/>
                    </a:prstClr>
                  </a:outerShdw>
                </a:effectLst>
                <a:uLnTx/>
                <a:uFillTx/>
                <a:latin typeface="Book Antiqua" pitchFamily="18" charset="0"/>
                <a:ea typeface="+mj-ea"/>
                <a:cs typeface="Arial" pitchFamily="34" charset="0"/>
              </a:rPr>
              <a:t>STŘEDNÍ ŠKOLA STAVEBNÍ A TECHNICKÁ</a:t>
            </a:r>
            <a:r>
              <a:rPr kumimoji="0" lang="cs-CZ" sz="1600" b="1" i="0" u="none" strike="noStrike" kern="1200" cap="none" spc="0" normalizeH="0" baseline="0" noProof="0" smtClean="0">
                <a:ln>
                  <a:noFill/>
                </a:ln>
                <a:solidFill>
                  <a:srgbClr val="02283F"/>
                </a:solidFill>
                <a:effectLst/>
                <a:uLnTx/>
                <a:uFillTx/>
                <a:latin typeface="Arial" pitchFamily="34" charset="0"/>
                <a:ea typeface="+mj-ea"/>
                <a:cs typeface="Arial" pitchFamily="34" charset="0"/>
              </a:rPr>
              <a:t/>
            </a:r>
            <a:br>
              <a:rPr kumimoji="0" lang="cs-CZ" sz="1600" b="1" i="0" u="none" strike="noStrike" kern="1200" cap="none" spc="0" normalizeH="0" baseline="0" noProof="0" smtClean="0">
                <a:ln>
                  <a:noFill/>
                </a:ln>
                <a:solidFill>
                  <a:srgbClr val="02283F"/>
                </a:solidFill>
                <a:effectLst/>
                <a:uLnTx/>
                <a:uFillTx/>
                <a:latin typeface="Arial" pitchFamily="34" charset="0"/>
                <a:ea typeface="+mj-ea"/>
                <a:cs typeface="Arial" pitchFamily="34" charset="0"/>
              </a:rPr>
            </a:br>
            <a:r>
              <a:rPr kumimoji="0" lang="cs-CZ" sz="1600" b="1" i="0" u="none" strike="noStrike" kern="1200" cap="none" spc="0" normalizeH="0" baseline="0" noProof="0" smtClean="0">
                <a:ln>
                  <a:noFill/>
                </a:ln>
                <a:solidFill>
                  <a:srgbClr val="02283F"/>
                </a:solidFill>
                <a:effectLst/>
                <a:uLnTx/>
                <a:uFillTx/>
                <a:latin typeface="Book Antiqua" pitchFamily="18" charset="0"/>
                <a:ea typeface="+mj-ea"/>
                <a:cs typeface="Arial" pitchFamily="34" charset="0"/>
              </a:rPr>
              <a:t>Ústí nad Labem, Čelakovského 5, příspěvková organizace</a:t>
            </a:r>
            <a:br>
              <a:rPr kumimoji="0" lang="cs-CZ" sz="1600" b="1" i="0" u="none" strike="noStrike" kern="1200" cap="none" spc="0" normalizeH="0" baseline="0" noProof="0" smtClean="0">
                <a:ln>
                  <a:noFill/>
                </a:ln>
                <a:solidFill>
                  <a:srgbClr val="02283F"/>
                </a:solidFill>
                <a:effectLst/>
                <a:uLnTx/>
                <a:uFillTx/>
                <a:latin typeface="Book Antiqua" pitchFamily="18" charset="0"/>
                <a:ea typeface="+mj-ea"/>
                <a:cs typeface="Arial" pitchFamily="34" charset="0"/>
              </a:rPr>
            </a:br>
            <a:r>
              <a:rPr kumimoji="0" lang="cs-CZ" sz="1600" b="1" i="0" u="none" strike="noStrike" kern="1200" cap="none" spc="0" normalizeH="0" baseline="0" noProof="0" smtClean="0">
                <a:ln>
                  <a:noFill/>
                </a:ln>
                <a:solidFill>
                  <a:srgbClr val="02283F"/>
                </a:solidFill>
                <a:effectLst/>
                <a:uLnTx/>
                <a:uFillTx/>
                <a:latin typeface="Book Antiqua" pitchFamily="18" charset="0"/>
                <a:ea typeface="+mj-ea"/>
                <a:cs typeface="Arial" pitchFamily="34" charset="0"/>
              </a:rPr>
              <a:t>Páteřní škola Ústeckého kraje</a:t>
            </a:r>
            <a:endParaRPr kumimoji="0" lang="cs-CZ" sz="1600" b="1" i="0" u="none" strike="noStrike" kern="1200" cap="none" spc="0" normalizeH="0" baseline="0" noProof="0" dirty="0">
              <a:ln>
                <a:noFill/>
              </a:ln>
              <a:solidFill>
                <a:srgbClr val="02283F"/>
              </a:solidFill>
              <a:effectLst/>
              <a:uLnTx/>
              <a:uFillTx/>
              <a:latin typeface="Book Antiqua" pitchFamily="18" charset="0"/>
              <a:ea typeface="+mj-ea"/>
              <a:cs typeface="Arial" pitchFamily="34" charset="0"/>
            </a:endParaRPr>
          </a:p>
        </p:txBody>
      </p:sp>
      <p:pic>
        <p:nvPicPr>
          <p:cNvPr id="8" name="Obrázek 7"/>
          <p:cNvPicPr>
            <a:picLocks noChangeAspect="1"/>
          </p:cNvPicPr>
          <p:nvPr/>
        </p:nvPicPr>
        <p:blipFill>
          <a:blip r:embed="rId3" cstate="print">
            <a:extLst>
              <a:ext uri="{28A0092B-C50C-407E-A947-70E740481C1C}">
                <a14:useLocalDpi xmlns:a14="http://schemas.microsoft.com/office/drawing/2010/main" val="0"/>
              </a:ext>
            </a:extLst>
          </a:blip>
          <a:stretch>
            <a:fillRect/>
          </a:stretch>
        </p:blipFill>
        <p:spPr>
          <a:xfrm>
            <a:off x="120580" y="51853"/>
            <a:ext cx="2710588" cy="792000"/>
          </a:xfrm>
          <a:prstGeom prst="rect">
            <a:avLst/>
          </a:prstGeom>
        </p:spPr>
      </p:pic>
      <p:cxnSp>
        <p:nvCxnSpPr>
          <p:cNvPr id="9" name="Přímá spojnice 7"/>
          <p:cNvCxnSpPr/>
          <p:nvPr/>
        </p:nvCxnSpPr>
        <p:spPr>
          <a:xfrm>
            <a:off x="0" y="6048000"/>
            <a:ext cx="9144000" cy="0"/>
          </a:xfrm>
          <a:prstGeom prst="line">
            <a:avLst/>
          </a:prstGeom>
          <a:ln w="15875">
            <a:solidFill>
              <a:srgbClr val="EA851B"/>
            </a:solidFill>
          </a:ln>
        </p:spPr>
        <p:style>
          <a:lnRef idx="1">
            <a:schemeClr val="accent1"/>
          </a:lnRef>
          <a:fillRef idx="0">
            <a:schemeClr val="accent1"/>
          </a:fillRef>
          <a:effectRef idx="0">
            <a:schemeClr val="accent1"/>
          </a:effectRef>
          <a:fontRef idx="minor">
            <a:schemeClr val="tx1"/>
          </a:fontRef>
        </p:style>
      </p:cxnSp>
      <p:sp>
        <p:nvSpPr>
          <p:cNvPr id="10" name="Zástupný symbol pro číslo snímku 14"/>
          <p:cNvSpPr>
            <a:spLocks noGrp="1"/>
          </p:cNvSpPr>
          <p:nvPr>
            <p:ph type="sldNum" sz="quarter" idx="12"/>
          </p:nvPr>
        </p:nvSpPr>
        <p:spPr>
          <a:xfrm>
            <a:off x="6480000" y="6336000"/>
            <a:ext cx="2133600" cy="365125"/>
          </a:xfrm>
        </p:spPr>
        <p:txBody>
          <a:bodyPr/>
          <a:lstStyle/>
          <a:p>
            <a:fld id="{785D957D-D829-4070-AC89-93F188FE283C}" type="slidenum">
              <a:rPr lang="cs-CZ" smtClean="0"/>
              <a:pPr/>
              <a:t>7</a:t>
            </a:fld>
            <a:endParaRPr lang="cs-CZ" dirty="0"/>
          </a:p>
        </p:txBody>
      </p:sp>
      <p:pic>
        <p:nvPicPr>
          <p:cNvPr id="11" name="Obrázek 10"/>
          <p:cNvPicPr>
            <a:picLocks noChangeAspect="1"/>
          </p:cNvPicPr>
          <p:nvPr/>
        </p:nvPicPr>
        <p:blipFill>
          <a:blip r:embed="rId4" cstate="print">
            <a:extLst>
              <a:ext uri="{28A0092B-C50C-407E-A947-70E740481C1C}">
                <a14:useLocalDpi xmlns:a14="http://schemas.microsoft.com/office/drawing/2010/main" val="0"/>
              </a:ext>
            </a:extLst>
          </a:blip>
          <a:stretch>
            <a:fillRect/>
          </a:stretch>
        </p:blipFill>
        <p:spPr>
          <a:xfrm>
            <a:off x="3053593" y="6117250"/>
            <a:ext cx="3036813" cy="648000"/>
          </a:xfrm>
          <a:prstGeom prst="rect">
            <a:avLst/>
          </a:prstGeom>
        </p:spPr>
      </p:pic>
      <p:pic>
        <p:nvPicPr>
          <p:cNvPr id="2050" name="Picture 2" descr="D:\Selfish.jpg"/>
          <p:cNvPicPr>
            <a:picLocks noChangeAspect="1" noChangeArrowheads="1"/>
          </p:cNvPicPr>
          <p:nvPr/>
        </p:nvPicPr>
        <p:blipFill>
          <a:blip r:embed="rId5" cstate="print"/>
          <a:srcRect/>
          <a:stretch>
            <a:fillRect/>
          </a:stretch>
        </p:blipFill>
        <p:spPr bwMode="auto">
          <a:xfrm>
            <a:off x="1979712" y="1052736"/>
            <a:ext cx="4824536" cy="3824585"/>
          </a:xfrm>
          <a:prstGeom prst="rect">
            <a:avLst/>
          </a:prstGeom>
          <a:noFill/>
        </p:spPr>
      </p:pic>
    </p:spTree>
  </p:cSld>
  <p:clrMapOvr>
    <a:masterClrMapping/>
  </p:clrMapOvr>
  <p:transition>
    <p:wedge/>
    <p:sndAc>
      <p:stSnd>
        <p:snd r:embed="rId2" name="laser.wav"/>
      </p:stSnd>
    </p:sndAc>
  </p:transition>
  <p:timing>
    <p:tnLst>
      <p:par>
        <p:cTn id="1" dur="indefinite" restart="never" nodeType="tmRoot">
          <p:childTnLst>
            <p:seq concurrent="1" nextAc="seek">
              <p:cTn id="2" dur="indefinite" nodeType="mainSeq">
                <p:childTnLst>
                  <p:par>
                    <p:cTn id="3" fill="hold">
                      <p:stCondLst>
                        <p:cond delay="indefinite"/>
                      </p:stCondLst>
                      <p:childTnLst>
                        <p:par>
                          <p:cTn id="4" fill="hold">
                            <p:stCondLst>
                              <p:cond delay="0"/>
                            </p:stCondLst>
                            <p:childTnLst>
                              <p:par>
                                <p:cTn id="5" presetID="2" presetClass="entr" presetSubtype="4" fill="hold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6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2050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 calcmode="lin" valueType="num">
                                      <p:cBhvr additive="base">
                                        <p:cTn id="7" dur="500" fill="hold"/>
                                        <p:tgtEl>
                                          <p:spTgt spid="2050"/>
                                        </p:tgtEl>
                                        <p:attrNameLst>
                                          <p:attrName>ppt_x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#ppt_x"/>
                                          </p:val>
                                        </p:tav>
                                        <p:tav tm="100000">
                                          <p:val>
                                            <p:strVal val="#ppt_x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 additive="base">
                                        <p:cTn id="8" dur="500" fill="hold"/>
                                        <p:tgtEl>
                                          <p:spTgt spid="2050"/>
                                        </p:tgtEl>
                                        <p:attrNameLst>
                                          <p:attrName>ppt_y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1+#ppt_h/2"/>
                                          </p:val>
                                        </p:tav>
                                        <p:tav tm="100000">
                                          <p:val>
                                            <p:strVal val="#ppt_y"/>
                                          </p:val>
                                        </p:tav>
                                      </p:tavLst>
                                    </p:anim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  <p:par>
                    <p:cTn id="9" fill="hold">
                      <p:stCondLst>
                        <p:cond delay="indefinite"/>
                      </p:stCondLst>
                      <p:childTnLst>
                        <p:par>
                          <p:cTn id="10" fill="hold">
                            <p:stCondLst>
                              <p:cond delay="0"/>
                            </p:stCondLst>
                            <p:childTnLst>
                              <p:par>
                                <p:cTn id="11" presetID="2" presetClass="entr" presetSubtype="4" fill="hold" grpId="0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12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2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 calcmode="lin" valueType="num">
                                      <p:cBhvr additive="base">
                                        <p:cTn id="13" dur="500" fill="hold"/>
                                        <p:tgtEl>
                                          <p:spTgt spid="2"/>
                                        </p:tgtEl>
                                        <p:attrNameLst>
                                          <p:attrName>ppt_x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#ppt_x"/>
                                          </p:val>
                                        </p:tav>
                                        <p:tav tm="100000">
                                          <p:val>
                                            <p:strVal val="#ppt_x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 additive="base">
                                        <p:cTn id="14" dur="500" fill="hold"/>
                                        <p:tgtEl>
                                          <p:spTgt spid="2"/>
                                        </p:tgtEl>
                                        <p:attrNameLst>
                                          <p:attrName>ppt_y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1+#ppt_h/2"/>
                                          </p:val>
                                        </p:tav>
                                        <p:tav tm="100000">
                                          <p:val>
                                            <p:strVal val="#ppt_y"/>
                                          </p:val>
                                        </p:tav>
                                      </p:tavLst>
                                    </p:anim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  <p:par>
                    <p:cTn id="15" fill="hold">
                      <p:stCondLst>
                        <p:cond delay="indefinite"/>
                      </p:stCondLst>
                      <p:childTnLst>
                        <p:par>
                          <p:cTn id="16" fill="hold">
                            <p:stCondLst>
                              <p:cond delay="0"/>
                            </p:stCondLst>
                            <p:childTnLst>
                              <p:par>
                                <p:cTn id="17" presetID="2" presetClass="entr" presetSubtype="4" fill="hold" grpId="0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18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4">
                                            <p:txEl>
                                              <p:pRg st="0" end="0"/>
                                            </p:txEl>
                                          </p:spTgt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 calcmode="lin" valueType="num">
                                      <p:cBhvr additive="base">
                                        <p:cTn id="19" dur="500" fill="hold"/>
                                        <p:tgtEl>
                                          <p:spTgt spid="4">
                                            <p:txEl>
                                              <p:pRg st="0" end="0"/>
                                            </p:txEl>
                                          </p:spTgt>
                                        </p:tgtEl>
                                        <p:attrNameLst>
                                          <p:attrName>ppt_x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#ppt_x"/>
                                          </p:val>
                                        </p:tav>
                                        <p:tav tm="100000">
                                          <p:val>
                                            <p:strVal val="#ppt_x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 additive="base">
                                        <p:cTn id="20" dur="500" fill="hold"/>
                                        <p:tgtEl>
                                          <p:spTgt spid="4">
                                            <p:txEl>
                                              <p:pRg st="0" end="0"/>
                                            </p:txEl>
                                          </p:spTgt>
                                        </p:tgtEl>
                                        <p:attrNameLst>
                                          <p:attrName>ppt_y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1+#ppt_h/2"/>
                                          </p:val>
                                        </p:tav>
                                        <p:tav tm="100000">
                                          <p:val>
                                            <p:strVal val="#ppt_y"/>
                                          </p:val>
                                        </p:tav>
                                      </p:tavLst>
                                    </p:anim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</p:childTnLst>
              </p:cTn>
              <p:prevCondLst>
                <p:cond evt="onPrev" delay="0">
                  <p:tgtEl>
                    <p:sldTgt/>
                  </p:tgtEl>
                </p:cond>
              </p:prevCondLst>
              <p:nextCondLst>
                <p:cond evt="onNext" delay="0">
                  <p:tgtEl>
                    <p:sldTgt/>
                  </p:tgtEl>
                </p:cond>
              </p:nextCondLst>
            </p:seq>
          </p:childTnLst>
        </p:cTn>
      </p:par>
    </p:tnLst>
    <p:bldLst>
      <p:bldP spid="2" grpId="0"/>
      <p:bldP spid="4" grpId="0" build="allAtOnce"/>
    </p:bldLst>
  </p:timing>
</p:sld>
</file>

<file path=ppt/slides/slide8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4" name="Nadpis 3"/>
          <p:cNvSpPr>
            <a:spLocks noGrp="1"/>
          </p:cNvSpPr>
          <p:nvPr>
            <p:ph type="title"/>
          </p:nvPr>
        </p:nvSpPr>
        <p:spPr/>
        <p:txBody>
          <a:bodyPr>
            <a:normAutofit/>
          </a:bodyPr>
          <a:lstStyle/>
          <a:p>
            <a:r>
              <a:rPr lang="cs-CZ" sz="2800" dirty="0" smtClean="0"/>
              <a:t>LAZY</a:t>
            </a:r>
            <a:endParaRPr lang="cs-CZ" sz="2800" dirty="0"/>
          </a:p>
        </p:txBody>
      </p:sp>
      <p:pic>
        <p:nvPicPr>
          <p:cNvPr id="7" name="Zástupný symbol pro obrázek 6" descr="lazy.jpg"/>
          <p:cNvPicPr>
            <a:picLocks noGrp="1" noChangeAspect="1"/>
          </p:cNvPicPr>
          <p:nvPr>
            <p:ph type="pic" idx="1"/>
          </p:nvPr>
        </p:nvPicPr>
        <p:blipFill>
          <a:blip r:embed="rId3" cstate="print"/>
          <a:srcRect l="5556" r="5556"/>
          <a:stretch>
            <a:fillRect/>
          </a:stretch>
        </p:blipFill>
        <p:spPr>
          <a:xfrm>
            <a:off x="1792288" y="1076617"/>
            <a:ext cx="4867944" cy="3650958"/>
          </a:xfrm>
        </p:spPr>
      </p:pic>
      <p:sp>
        <p:nvSpPr>
          <p:cNvPr id="6" name="Zástupný symbol pro text 5"/>
          <p:cNvSpPr>
            <a:spLocks noGrp="1"/>
          </p:cNvSpPr>
          <p:nvPr>
            <p:ph type="body" sz="half" idx="2"/>
          </p:nvPr>
        </p:nvSpPr>
        <p:spPr>
          <a:xfrm>
            <a:off x="1763688" y="5373216"/>
            <a:ext cx="5486400" cy="804862"/>
          </a:xfrm>
        </p:spPr>
        <p:txBody>
          <a:bodyPr>
            <a:normAutofit/>
          </a:bodyPr>
          <a:lstStyle/>
          <a:p>
            <a:r>
              <a:rPr lang="en-GB" sz="2400" dirty="0" smtClean="0"/>
              <a:t>He never does any work.</a:t>
            </a:r>
            <a:endParaRPr lang="en-GB" sz="2400" dirty="0"/>
          </a:p>
        </p:txBody>
      </p:sp>
      <p:cxnSp>
        <p:nvCxnSpPr>
          <p:cNvPr id="5" name="Přímá spojnice 6"/>
          <p:cNvCxnSpPr/>
          <p:nvPr/>
        </p:nvCxnSpPr>
        <p:spPr>
          <a:xfrm>
            <a:off x="0" y="900000"/>
            <a:ext cx="9144000" cy="0"/>
          </a:xfrm>
          <a:prstGeom prst="line">
            <a:avLst/>
          </a:prstGeom>
          <a:ln w="15875">
            <a:solidFill>
              <a:srgbClr val="EA851B"/>
            </a:solidFill>
          </a:ln>
        </p:spPr>
        <p:style>
          <a:lnRef idx="1">
            <a:schemeClr val="accent1"/>
          </a:lnRef>
          <a:fillRef idx="0">
            <a:schemeClr val="accent1"/>
          </a:fillRef>
          <a:effectRef idx="0">
            <a:schemeClr val="accent1"/>
          </a:effectRef>
          <a:fontRef idx="minor">
            <a:schemeClr val="tx1"/>
          </a:fontRef>
        </p:style>
      </p:cxnSp>
      <p:sp>
        <p:nvSpPr>
          <p:cNvPr id="8" name="Nadpis 1"/>
          <p:cNvSpPr txBox="1">
            <a:spLocks/>
          </p:cNvSpPr>
          <p:nvPr/>
        </p:nvSpPr>
        <p:spPr>
          <a:xfrm>
            <a:off x="3203848" y="145207"/>
            <a:ext cx="5652136" cy="728720"/>
          </a:xfrm>
          <a:prstGeom prst="rect">
            <a:avLst/>
          </a:prstGeom>
        </p:spPr>
        <p:txBody>
          <a:bodyPr vert="horz" lIns="91440" tIns="0" rIns="91440" bIns="45720" rtlCol="0" anchor="b">
            <a:normAutofit fontScale="90000"/>
          </a:bodyPr>
          <a:lstStyle/>
          <a:p>
            <a:pPr marL="0" marR="0" lvl="0" indent="0" algn="r" defTabSz="914400" rtl="0" eaLnBrk="1" fontAlgn="auto" latinLnBrk="0" hangingPunct="1">
              <a:lnSpc>
                <a:spcPct val="100000"/>
              </a:lnSpc>
              <a:spcBef>
                <a:spcPts val="0"/>
              </a:spcBef>
              <a:spcAft>
                <a:spcPts val="0"/>
              </a:spcAft>
              <a:buClrTx/>
              <a:buSzTx/>
              <a:buFontTx/>
              <a:buNone/>
              <a:tabLst/>
              <a:defRPr/>
            </a:pPr>
            <a:r>
              <a:rPr kumimoji="0" lang="cs-CZ" sz="1800" b="1" i="0" u="none" strike="noStrike" kern="1200" cap="none" spc="200" normalizeH="0" baseline="0" noProof="0" smtClean="0">
                <a:ln>
                  <a:noFill/>
                </a:ln>
                <a:solidFill>
                  <a:srgbClr val="02283F"/>
                </a:solidFill>
                <a:effectLst>
                  <a:outerShdw blurRad="50800" dist="38100" algn="l" rotWithShape="0">
                    <a:prstClr val="black">
                      <a:alpha val="40000"/>
                    </a:prstClr>
                  </a:outerShdw>
                </a:effectLst>
                <a:uLnTx/>
                <a:uFillTx/>
                <a:latin typeface="Book Antiqua" pitchFamily="18" charset="0"/>
                <a:ea typeface="+mj-ea"/>
                <a:cs typeface="Arial" pitchFamily="34" charset="0"/>
              </a:rPr>
              <a:t>STŘEDNÍ ŠKOLA STAVEBNÍ A TECHNICKÁ</a:t>
            </a:r>
            <a:r>
              <a:rPr kumimoji="0" lang="cs-CZ" sz="1600" b="1" i="0" u="none" strike="noStrike" kern="1200" cap="none" spc="0" normalizeH="0" baseline="0" noProof="0" smtClean="0">
                <a:ln>
                  <a:noFill/>
                </a:ln>
                <a:solidFill>
                  <a:srgbClr val="02283F"/>
                </a:solidFill>
                <a:effectLst/>
                <a:uLnTx/>
                <a:uFillTx/>
                <a:latin typeface="Arial" pitchFamily="34" charset="0"/>
                <a:ea typeface="+mj-ea"/>
                <a:cs typeface="Arial" pitchFamily="34" charset="0"/>
              </a:rPr>
              <a:t/>
            </a:r>
            <a:br>
              <a:rPr kumimoji="0" lang="cs-CZ" sz="1600" b="1" i="0" u="none" strike="noStrike" kern="1200" cap="none" spc="0" normalizeH="0" baseline="0" noProof="0" smtClean="0">
                <a:ln>
                  <a:noFill/>
                </a:ln>
                <a:solidFill>
                  <a:srgbClr val="02283F"/>
                </a:solidFill>
                <a:effectLst/>
                <a:uLnTx/>
                <a:uFillTx/>
                <a:latin typeface="Arial" pitchFamily="34" charset="0"/>
                <a:ea typeface="+mj-ea"/>
                <a:cs typeface="Arial" pitchFamily="34" charset="0"/>
              </a:rPr>
            </a:br>
            <a:r>
              <a:rPr kumimoji="0" lang="cs-CZ" sz="1600" b="1" i="0" u="none" strike="noStrike" kern="1200" cap="none" spc="0" normalizeH="0" baseline="0" noProof="0" smtClean="0">
                <a:ln>
                  <a:noFill/>
                </a:ln>
                <a:solidFill>
                  <a:srgbClr val="02283F"/>
                </a:solidFill>
                <a:effectLst/>
                <a:uLnTx/>
                <a:uFillTx/>
                <a:latin typeface="Book Antiqua" pitchFamily="18" charset="0"/>
                <a:ea typeface="+mj-ea"/>
                <a:cs typeface="Arial" pitchFamily="34" charset="0"/>
              </a:rPr>
              <a:t>Ústí nad Labem, Čelakovského 5, příspěvková organizace</a:t>
            </a:r>
            <a:br>
              <a:rPr kumimoji="0" lang="cs-CZ" sz="1600" b="1" i="0" u="none" strike="noStrike" kern="1200" cap="none" spc="0" normalizeH="0" baseline="0" noProof="0" smtClean="0">
                <a:ln>
                  <a:noFill/>
                </a:ln>
                <a:solidFill>
                  <a:srgbClr val="02283F"/>
                </a:solidFill>
                <a:effectLst/>
                <a:uLnTx/>
                <a:uFillTx/>
                <a:latin typeface="Book Antiqua" pitchFamily="18" charset="0"/>
                <a:ea typeface="+mj-ea"/>
                <a:cs typeface="Arial" pitchFamily="34" charset="0"/>
              </a:rPr>
            </a:br>
            <a:r>
              <a:rPr kumimoji="0" lang="cs-CZ" sz="1600" b="1" i="0" u="none" strike="noStrike" kern="1200" cap="none" spc="0" normalizeH="0" baseline="0" noProof="0" smtClean="0">
                <a:ln>
                  <a:noFill/>
                </a:ln>
                <a:solidFill>
                  <a:srgbClr val="02283F"/>
                </a:solidFill>
                <a:effectLst/>
                <a:uLnTx/>
                <a:uFillTx/>
                <a:latin typeface="Book Antiqua" pitchFamily="18" charset="0"/>
                <a:ea typeface="+mj-ea"/>
                <a:cs typeface="Arial" pitchFamily="34" charset="0"/>
              </a:rPr>
              <a:t>Páteřní škola Ústeckého kraje</a:t>
            </a:r>
            <a:endParaRPr kumimoji="0" lang="cs-CZ" sz="1600" b="1" i="0" u="none" strike="noStrike" kern="1200" cap="none" spc="0" normalizeH="0" baseline="0" noProof="0" dirty="0">
              <a:ln>
                <a:noFill/>
              </a:ln>
              <a:solidFill>
                <a:srgbClr val="02283F"/>
              </a:solidFill>
              <a:effectLst/>
              <a:uLnTx/>
              <a:uFillTx/>
              <a:latin typeface="Book Antiqua" pitchFamily="18" charset="0"/>
              <a:ea typeface="+mj-ea"/>
              <a:cs typeface="Arial" pitchFamily="34" charset="0"/>
            </a:endParaRPr>
          </a:p>
        </p:txBody>
      </p:sp>
      <p:pic>
        <p:nvPicPr>
          <p:cNvPr id="9" name="Obrázek 8"/>
          <p:cNvPicPr>
            <a:picLocks noChangeAspect="1"/>
          </p:cNvPicPr>
          <p:nvPr/>
        </p:nvPicPr>
        <p:blipFill>
          <a:blip r:embed="rId4" cstate="print">
            <a:extLst>
              <a:ext uri="{28A0092B-C50C-407E-A947-70E740481C1C}">
                <a14:useLocalDpi xmlns:a14="http://schemas.microsoft.com/office/drawing/2010/main" val="0"/>
              </a:ext>
            </a:extLst>
          </a:blip>
          <a:stretch>
            <a:fillRect/>
          </a:stretch>
        </p:blipFill>
        <p:spPr>
          <a:xfrm>
            <a:off x="120580" y="51853"/>
            <a:ext cx="2710588" cy="792000"/>
          </a:xfrm>
          <a:prstGeom prst="rect">
            <a:avLst/>
          </a:prstGeom>
        </p:spPr>
      </p:pic>
      <p:cxnSp>
        <p:nvCxnSpPr>
          <p:cNvPr id="10" name="Přímá spojnice 7"/>
          <p:cNvCxnSpPr/>
          <p:nvPr/>
        </p:nvCxnSpPr>
        <p:spPr>
          <a:xfrm>
            <a:off x="0" y="6048000"/>
            <a:ext cx="9144000" cy="0"/>
          </a:xfrm>
          <a:prstGeom prst="line">
            <a:avLst/>
          </a:prstGeom>
          <a:ln w="15875">
            <a:solidFill>
              <a:srgbClr val="EA851B"/>
            </a:solidFill>
          </a:ln>
        </p:spPr>
        <p:style>
          <a:lnRef idx="1">
            <a:schemeClr val="accent1"/>
          </a:lnRef>
          <a:fillRef idx="0">
            <a:schemeClr val="accent1"/>
          </a:fillRef>
          <a:effectRef idx="0">
            <a:schemeClr val="accent1"/>
          </a:effectRef>
          <a:fontRef idx="minor">
            <a:schemeClr val="tx1"/>
          </a:fontRef>
        </p:style>
      </p:cxnSp>
      <p:sp>
        <p:nvSpPr>
          <p:cNvPr id="11" name="Zástupný symbol pro číslo snímku 14"/>
          <p:cNvSpPr>
            <a:spLocks noGrp="1"/>
          </p:cNvSpPr>
          <p:nvPr>
            <p:ph type="sldNum" sz="quarter" idx="12"/>
          </p:nvPr>
        </p:nvSpPr>
        <p:spPr>
          <a:xfrm>
            <a:off x="6480000" y="6336000"/>
            <a:ext cx="2133600" cy="365125"/>
          </a:xfrm>
        </p:spPr>
        <p:txBody>
          <a:bodyPr/>
          <a:lstStyle/>
          <a:p>
            <a:fld id="{785D957D-D829-4070-AC89-93F188FE283C}" type="slidenum">
              <a:rPr lang="cs-CZ" smtClean="0"/>
              <a:pPr/>
              <a:t>8</a:t>
            </a:fld>
            <a:endParaRPr lang="cs-CZ" dirty="0"/>
          </a:p>
        </p:txBody>
      </p:sp>
      <p:pic>
        <p:nvPicPr>
          <p:cNvPr id="12" name="Obrázek 11"/>
          <p:cNvPicPr>
            <a:picLocks noChangeAspect="1"/>
          </p:cNvPicPr>
          <p:nvPr/>
        </p:nvPicPr>
        <p:blipFill>
          <a:blip r:embed="rId5" cstate="print">
            <a:extLst>
              <a:ext uri="{28A0092B-C50C-407E-A947-70E740481C1C}">
                <a14:useLocalDpi xmlns:a14="http://schemas.microsoft.com/office/drawing/2010/main" val="0"/>
              </a:ext>
            </a:extLst>
          </a:blip>
          <a:stretch>
            <a:fillRect/>
          </a:stretch>
        </p:blipFill>
        <p:spPr>
          <a:xfrm>
            <a:off x="3053593" y="6117250"/>
            <a:ext cx="3036813" cy="648000"/>
          </a:xfrm>
          <a:prstGeom prst="rect">
            <a:avLst/>
          </a:prstGeom>
        </p:spPr>
      </p:pic>
    </p:spTree>
  </p:cSld>
  <p:clrMapOvr>
    <a:masterClrMapping/>
  </p:clrMapOvr>
  <p:transition>
    <p:dissolve/>
    <p:sndAc>
      <p:stSnd>
        <p:snd r:embed="rId2" name="chimes.wav"/>
      </p:stSnd>
    </p:sndAc>
  </p:transition>
  <p:timing>
    <p:tnLst>
      <p:par>
        <p:cTn id="1" dur="indefinite" restart="never" nodeType="tmRoot">
          <p:childTnLst>
            <p:seq concurrent="1" nextAc="seek">
              <p:cTn id="2" dur="indefinite" nodeType="mainSeq">
                <p:childTnLst>
                  <p:par>
                    <p:cTn id="3" fill="hold">
                      <p:stCondLst>
                        <p:cond delay="indefinite"/>
                      </p:stCondLst>
                      <p:childTnLst>
                        <p:par>
                          <p:cTn id="4" fill="hold">
                            <p:stCondLst>
                              <p:cond delay="0"/>
                            </p:stCondLst>
                            <p:childTnLst>
                              <p:par>
                                <p:cTn id="5" presetID="2" presetClass="entr" presetSubtype="4" fill="hold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6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7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 calcmode="lin" valueType="num">
                                      <p:cBhvr additive="base">
                                        <p:cTn id="7" dur="500" fill="hold"/>
                                        <p:tgtEl>
                                          <p:spTgt spid="7"/>
                                        </p:tgtEl>
                                        <p:attrNameLst>
                                          <p:attrName>ppt_x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#ppt_x"/>
                                          </p:val>
                                        </p:tav>
                                        <p:tav tm="100000">
                                          <p:val>
                                            <p:strVal val="#ppt_x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 additive="base">
                                        <p:cTn id="8" dur="500" fill="hold"/>
                                        <p:tgtEl>
                                          <p:spTgt spid="7"/>
                                        </p:tgtEl>
                                        <p:attrNameLst>
                                          <p:attrName>ppt_y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1+#ppt_h/2"/>
                                          </p:val>
                                        </p:tav>
                                        <p:tav tm="100000">
                                          <p:val>
                                            <p:strVal val="#ppt_y"/>
                                          </p:val>
                                        </p:tav>
                                      </p:tavLst>
                                    </p:anim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  <p:par>
                    <p:cTn id="9" fill="hold">
                      <p:stCondLst>
                        <p:cond delay="indefinite"/>
                      </p:stCondLst>
                      <p:childTnLst>
                        <p:par>
                          <p:cTn id="10" fill="hold">
                            <p:stCondLst>
                              <p:cond delay="0"/>
                            </p:stCondLst>
                            <p:childTnLst>
                              <p:par>
                                <p:cTn id="11" presetID="2" presetClass="entr" presetSubtype="4" fill="hold" grpId="0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12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4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 calcmode="lin" valueType="num">
                                      <p:cBhvr additive="base">
                                        <p:cTn id="13" dur="500" fill="hold"/>
                                        <p:tgtEl>
                                          <p:spTgt spid="4"/>
                                        </p:tgtEl>
                                        <p:attrNameLst>
                                          <p:attrName>ppt_x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#ppt_x"/>
                                          </p:val>
                                        </p:tav>
                                        <p:tav tm="100000">
                                          <p:val>
                                            <p:strVal val="#ppt_x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 additive="base">
                                        <p:cTn id="14" dur="500" fill="hold"/>
                                        <p:tgtEl>
                                          <p:spTgt spid="4"/>
                                        </p:tgtEl>
                                        <p:attrNameLst>
                                          <p:attrName>ppt_y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1+#ppt_h/2"/>
                                          </p:val>
                                        </p:tav>
                                        <p:tav tm="100000">
                                          <p:val>
                                            <p:strVal val="#ppt_y"/>
                                          </p:val>
                                        </p:tav>
                                      </p:tavLst>
                                    </p:anim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  <p:par>
                    <p:cTn id="15" fill="hold">
                      <p:stCondLst>
                        <p:cond delay="indefinite"/>
                      </p:stCondLst>
                      <p:childTnLst>
                        <p:par>
                          <p:cTn id="16" fill="hold">
                            <p:stCondLst>
                              <p:cond delay="0"/>
                            </p:stCondLst>
                            <p:childTnLst>
                              <p:par>
                                <p:cTn id="17" presetID="2" presetClass="entr" presetSubtype="4" fill="hold" grpId="0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18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6">
                                            <p:txEl>
                                              <p:pRg st="0" end="0"/>
                                            </p:txEl>
                                          </p:spTgt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 calcmode="lin" valueType="num">
                                      <p:cBhvr additive="base">
                                        <p:cTn id="19" dur="500" fill="hold"/>
                                        <p:tgtEl>
                                          <p:spTgt spid="6">
                                            <p:txEl>
                                              <p:pRg st="0" end="0"/>
                                            </p:txEl>
                                          </p:spTgt>
                                        </p:tgtEl>
                                        <p:attrNameLst>
                                          <p:attrName>ppt_x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#ppt_x"/>
                                          </p:val>
                                        </p:tav>
                                        <p:tav tm="100000">
                                          <p:val>
                                            <p:strVal val="#ppt_x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 additive="base">
                                        <p:cTn id="20" dur="500" fill="hold"/>
                                        <p:tgtEl>
                                          <p:spTgt spid="6">
                                            <p:txEl>
                                              <p:pRg st="0" end="0"/>
                                            </p:txEl>
                                          </p:spTgt>
                                        </p:tgtEl>
                                        <p:attrNameLst>
                                          <p:attrName>ppt_y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1+#ppt_h/2"/>
                                          </p:val>
                                        </p:tav>
                                        <p:tav tm="100000">
                                          <p:val>
                                            <p:strVal val="#ppt_y"/>
                                          </p:val>
                                        </p:tav>
                                      </p:tavLst>
                                    </p:anim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</p:childTnLst>
              </p:cTn>
              <p:prevCondLst>
                <p:cond evt="onPrev" delay="0">
                  <p:tgtEl>
                    <p:sldTgt/>
                  </p:tgtEl>
                </p:cond>
              </p:prevCondLst>
              <p:nextCondLst>
                <p:cond evt="onNext" delay="0">
                  <p:tgtEl>
                    <p:sldTgt/>
                  </p:tgtEl>
                </p:cond>
              </p:nextCondLst>
            </p:seq>
          </p:childTnLst>
        </p:cTn>
      </p:par>
    </p:tnLst>
    <p:bldLst>
      <p:bldP spid="4" grpId="0"/>
      <p:bldP spid="6" grpId="0" build="allAtOnce"/>
    </p:bldLst>
  </p:timing>
</p:sld>
</file>

<file path=ppt/slides/slide9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5" name="Nadpis 4"/>
          <p:cNvSpPr>
            <a:spLocks noGrp="1"/>
          </p:cNvSpPr>
          <p:nvPr>
            <p:ph type="title"/>
          </p:nvPr>
        </p:nvSpPr>
        <p:spPr>
          <a:xfrm>
            <a:off x="457200" y="274638"/>
            <a:ext cx="8229600" cy="1930226"/>
          </a:xfrm>
        </p:spPr>
        <p:txBody>
          <a:bodyPr>
            <a:normAutofit/>
          </a:bodyPr>
          <a:lstStyle/>
          <a:p>
            <a:r>
              <a:rPr lang="en-GB" sz="3200" b="1" dirty="0" smtClean="0"/>
              <a:t>EXERCISES</a:t>
            </a:r>
            <a:endParaRPr lang="en-GB" sz="3200" b="1" dirty="0"/>
          </a:p>
        </p:txBody>
      </p:sp>
      <p:sp>
        <p:nvSpPr>
          <p:cNvPr id="6" name="Zástupný symbol pro obsah 5"/>
          <p:cNvSpPr>
            <a:spLocks noGrp="1"/>
          </p:cNvSpPr>
          <p:nvPr>
            <p:ph idx="1"/>
          </p:nvPr>
        </p:nvSpPr>
        <p:spPr/>
        <p:txBody>
          <a:bodyPr>
            <a:normAutofit/>
          </a:bodyPr>
          <a:lstStyle/>
          <a:p>
            <a:pPr>
              <a:buNone/>
            </a:pPr>
            <a:r>
              <a:rPr lang="en-GB" sz="2800" i="1" dirty="0" smtClean="0"/>
              <a:t>Complete the sentences with a suitable word.</a:t>
            </a:r>
          </a:p>
          <a:p>
            <a:pPr marL="514350" indent="-514350">
              <a:buFont typeface="+mj-lt"/>
              <a:buAutoNum type="arabicPeriod"/>
            </a:pPr>
            <a:r>
              <a:rPr lang="en-GB" sz="2800" dirty="0" smtClean="0"/>
              <a:t>People who never give to others are ……………</a:t>
            </a:r>
          </a:p>
          <a:p>
            <a:pPr marL="514350" indent="-514350">
              <a:buFont typeface="+mj-lt"/>
              <a:buAutoNum type="arabicPeriod"/>
            </a:pPr>
            <a:r>
              <a:rPr lang="en-GB" sz="2800" dirty="0" smtClean="0"/>
              <a:t>People who never do any work are ……………..</a:t>
            </a:r>
          </a:p>
          <a:p>
            <a:pPr marL="514350" indent="-514350">
              <a:buFont typeface="+mj-lt"/>
              <a:buAutoNum type="arabicPeriod"/>
            </a:pPr>
            <a:r>
              <a:rPr lang="en-GB" sz="2800" dirty="0" smtClean="0"/>
              <a:t>People who only care about themselves are ..</a:t>
            </a:r>
          </a:p>
          <a:p>
            <a:pPr marL="514350" indent="-514350">
              <a:buFont typeface="+mj-lt"/>
              <a:buAutoNum type="arabicPeriod"/>
            </a:pPr>
            <a:r>
              <a:rPr lang="en-GB" sz="2800" dirty="0" smtClean="0"/>
              <a:t>People who are always on time are …………..</a:t>
            </a:r>
          </a:p>
          <a:p>
            <a:pPr marL="514350" indent="-514350">
              <a:buFont typeface="+mj-lt"/>
              <a:buAutoNum type="arabicPeriod"/>
            </a:pPr>
            <a:r>
              <a:rPr lang="en-GB" sz="2800" dirty="0" smtClean="0"/>
              <a:t>People who are relaxed and calm are ………..</a:t>
            </a:r>
          </a:p>
          <a:p>
            <a:pPr marL="514350" indent="-514350">
              <a:buFont typeface="+mj-lt"/>
              <a:buAutoNum type="arabicPeriod"/>
            </a:pPr>
            <a:r>
              <a:rPr lang="en-GB" sz="2800" dirty="0" smtClean="0"/>
              <a:t>People who find it difficult to talk to others are…………..</a:t>
            </a:r>
          </a:p>
          <a:p>
            <a:pPr marL="514350" indent="-514350">
              <a:buNone/>
            </a:pPr>
            <a:endParaRPr lang="cs-CZ" dirty="0" smtClean="0"/>
          </a:p>
          <a:p>
            <a:pPr marL="514350" indent="-514350">
              <a:buFont typeface="+mj-lt"/>
              <a:buAutoNum type="arabicPeriod"/>
            </a:pPr>
            <a:endParaRPr lang="en-US" dirty="0"/>
          </a:p>
        </p:txBody>
      </p:sp>
      <p:cxnSp>
        <p:nvCxnSpPr>
          <p:cNvPr id="4" name="Přímá spojnice 6"/>
          <p:cNvCxnSpPr/>
          <p:nvPr/>
        </p:nvCxnSpPr>
        <p:spPr>
          <a:xfrm>
            <a:off x="0" y="900000"/>
            <a:ext cx="9144000" cy="0"/>
          </a:xfrm>
          <a:prstGeom prst="line">
            <a:avLst/>
          </a:prstGeom>
          <a:ln w="15875">
            <a:solidFill>
              <a:srgbClr val="EA851B"/>
            </a:solidFill>
          </a:ln>
        </p:spPr>
        <p:style>
          <a:lnRef idx="1">
            <a:schemeClr val="accent1"/>
          </a:lnRef>
          <a:fillRef idx="0">
            <a:schemeClr val="accent1"/>
          </a:fillRef>
          <a:effectRef idx="0">
            <a:schemeClr val="accent1"/>
          </a:effectRef>
          <a:fontRef idx="minor">
            <a:schemeClr val="tx1"/>
          </a:fontRef>
        </p:style>
      </p:cxnSp>
      <p:sp>
        <p:nvSpPr>
          <p:cNvPr id="7" name="Nadpis 1"/>
          <p:cNvSpPr txBox="1">
            <a:spLocks/>
          </p:cNvSpPr>
          <p:nvPr/>
        </p:nvSpPr>
        <p:spPr>
          <a:xfrm>
            <a:off x="3203848" y="145207"/>
            <a:ext cx="5652136" cy="728720"/>
          </a:xfrm>
          <a:prstGeom prst="rect">
            <a:avLst/>
          </a:prstGeom>
        </p:spPr>
        <p:txBody>
          <a:bodyPr vert="horz" lIns="91440" tIns="0" rIns="91440" bIns="45720" rtlCol="0" anchor="ctr">
            <a:normAutofit fontScale="90000"/>
          </a:bodyPr>
          <a:lstStyle/>
          <a:p>
            <a:pPr marL="0" marR="0" lvl="0" indent="0" algn="r" defTabSz="914400" rtl="0" eaLnBrk="1" fontAlgn="auto" latinLnBrk="0" hangingPunct="1">
              <a:lnSpc>
                <a:spcPct val="100000"/>
              </a:lnSpc>
              <a:spcBef>
                <a:spcPts val="0"/>
              </a:spcBef>
              <a:spcAft>
                <a:spcPts val="0"/>
              </a:spcAft>
              <a:buClrTx/>
              <a:buSzTx/>
              <a:buFontTx/>
              <a:buNone/>
              <a:tabLst/>
              <a:defRPr/>
            </a:pPr>
            <a:r>
              <a:rPr kumimoji="0" lang="cs-CZ" sz="1800" b="1" i="0" u="none" strike="noStrike" kern="1200" cap="none" spc="200" normalizeH="0" baseline="0" noProof="0" dirty="0" smtClean="0">
                <a:ln>
                  <a:noFill/>
                </a:ln>
                <a:solidFill>
                  <a:srgbClr val="02283F"/>
                </a:solidFill>
                <a:effectLst>
                  <a:outerShdw blurRad="50800" dist="38100" algn="l" rotWithShape="0">
                    <a:prstClr val="black">
                      <a:alpha val="40000"/>
                    </a:prstClr>
                  </a:outerShdw>
                </a:effectLst>
                <a:uLnTx/>
                <a:uFillTx/>
                <a:latin typeface="Book Antiqua" pitchFamily="18" charset="0"/>
                <a:ea typeface="+mj-ea"/>
                <a:cs typeface="Arial" pitchFamily="34" charset="0"/>
              </a:rPr>
              <a:t>STŘEDNÍ ŠKOLA STAVEBNÍ A TECHNICKÁ</a:t>
            </a:r>
            <a:r>
              <a:rPr kumimoji="0" lang="cs-CZ" sz="1600" b="0" i="0" u="none" strike="noStrike" kern="1200" cap="none" spc="0" normalizeH="0" baseline="0" noProof="0" dirty="0" smtClean="0">
                <a:ln>
                  <a:noFill/>
                </a:ln>
                <a:solidFill>
                  <a:srgbClr val="02283F"/>
                </a:solidFill>
                <a:effectLst/>
                <a:uLnTx/>
                <a:uFillTx/>
                <a:latin typeface="Arial" pitchFamily="34" charset="0"/>
                <a:ea typeface="+mj-ea"/>
                <a:cs typeface="Arial" pitchFamily="34" charset="0"/>
              </a:rPr>
              <a:t/>
            </a:r>
            <a:br>
              <a:rPr kumimoji="0" lang="cs-CZ" sz="1600" b="0" i="0" u="none" strike="noStrike" kern="1200" cap="none" spc="0" normalizeH="0" baseline="0" noProof="0" dirty="0" smtClean="0">
                <a:ln>
                  <a:noFill/>
                </a:ln>
                <a:solidFill>
                  <a:srgbClr val="02283F"/>
                </a:solidFill>
                <a:effectLst/>
                <a:uLnTx/>
                <a:uFillTx/>
                <a:latin typeface="Arial" pitchFamily="34" charset="0"/>
                <a:ea typeface="+mj-ea"/>
                <a:cs typeface="Arial" pitchFamily="34" charset="0"/>
              </a:rPr>
            </a:br>
            <a:r>
              <a:rPr kumimoji="0" lang="cs-CZ" sz="1600" b="0" i="0" u="none" strike="noStrike" kern="1200" cap="none" spc="0" normalizeH="0" baseline="0" noProof="0" dirty="0" smtClean="0">
                <a:ln>
                  <a:noFill/>
                </a:ln>
                <a:solidFill>
                  <a:srgbClr val="02283F"/>
                </a:solidFill>
                <a:effectLst/>
                <a:uLnTx/>
                <a:uFillTx/>
                <a:latin typeface="Book Antiqua" pitchFamily="18" charset="0"/>
                <a:ea typeface="+mj-ea"/>
                <a:cs typeface="Arial" pitchFamily="34" charset="0"/>
              </a:rPr>
              <a:t>Ústí nad Labem, </a:t>
            </a:r>
            <a:r>
              <a:rPr kumimoji="0" lang="cs-CZ" sz="1600" b="0" i="0" u="none" strike="noStrike" kern="1200" cap="none" spc="0" normalizeH="0" baseline="0" noProof="0" dirty="0" err="1" smtClean="0">
                <a:ln>
                  <a:noFill/>
                </a:ln>
                <a:solidFill>
                  <a:srgbClr val="02283F"/>
                </a:solidFill>
                <a:effectLst/>
                <a:uLnTx/>
                <a:uFillTx/>
                <a:latin typeface="Book Antiqua" pitchFamily="18" charset="0"/>
                <a:ea typeface="+mj-ea"/>
                <a:cs typeface="Arial" pitchFamily="34" charset="0"/>
              </a:rPr>
              <a:t>Čelakovského</a:t>
            </a:r>
            <a:r>
              <a:rPr kumimoji="0" lang="cs-CZ" sz="1600" b="0" i="0" u="none" strike="noStrike" kern="1200" cap="none" spc="0" normalizeH="0" baseline="0" noProof="0" dirty="0" smtClean="0">
                <a:ln>
                  <a:noFill/>
                </a:ln>
                <a:solidFill>
                  <a:srgbClr val="02283F"/>
                </a:solidFill>
                <a:effectLst/>
                <a:uLnTx/>
                <a:uFillTx/>
                <a:latin typeface="Book Antiqua" pitchFamily="18" charset="0"/>
                <a:ea typeface="+mj-ea"/>
                <a:cs typeface="Arial" pitchFamily="34" charset="0"/>
              </a:rPr>
              <a:t> 5, příspěvková organizace</a:t>
            </a:r>
            <a:br>
              <a:rPr kumimoji="0" lang="cs-CZ" sz="1600" b="0" i="0" u="none" strike="noStrike" kern="1200" cap="none" spc="0" normalizeH="0" baseline="0" noProof="0" dirty="0" smtClean="0">
                <a:ln>
                  <a:noFill/>
                </a:ln>
                <a:solidFill>
                  <a:srgbClr val="02283F"/>
                </a:solidFill>
                <a:effectLst/>
                <a:uLnTx/>
                <a:uFillTx/>
                <a:latin typeface="Book Antiqua" pitchFamily="18" charset="0"/>
                <a:ea typeface="+mj-ea"/>
                <a:cs typeface="Arial" pitchFamily="34" charset="0"/>
              </a:rPr>
            </a:br>
            <a:r>
              <a:rPr kumimoji="0" lang="cs-CZ" sz="1600" b="0" i="0" u="none" strike="noStrike" kern="1200" cap="none" spc="0" normalizeH="0" baseline="0" noProof="0" dirty="0" smtClean="0">
                <a:ln>
                  <a:noFill/>
                </a:ln>
                <a:solidFill>
                  <a:srgbClr val="02283F"/>
                </a:solidFill>
                <a:effectLst/>
                <a:uLnTx/>
                <a:uFillTx/>
                <a:latin typeface="Book Antiqua" pitchFamily="18" charset="0"/>
                <a:ea typeface="+mj-ea"/>
                <a:cs typeface="Arial" pitchFamily="34" charset="0"/>
              </a:rPr>
              <a:t>Páteřní škola Ústeckého kraje</a:t>
            </a:r>
            <a:endParaRPr kumimoji="0" lang="cs-CZ" sz="1600" b="0" i="0" u="none" strike="noStrike" kern="1200" cap="none" spc="0" normalizeH="0" baseline="0" noProof="0" dirty="0">
              <a:ln>
                <a:noFill/>
              </a:ln>
              <a:solidFill>
                <a:srgbClr val="02283F"/>
              </a:solidFill>
              <a:effectLst/>
              <a:uLnTx/>
              <a:uFillTx/>
              <a:latin typeface="Book Antiqua" pitchFamily="18" charset="0"/>
              <a:ea typeface="+mj-ea"/>
              <a:cs typeface="Arial" pitchFamily="34" charset="0"/>
            </a:endParaRPr>
          </a:p>
        </p:txBody>
      </p:sp>
      <p:pic>
        <p:nvPicPr>
          <p:cNvPr id="8" name="Obrázek 7"/>
          <p:cNvPicPr>
            <a:picLocks noChangeAspect="1"/>
          </p:cNvPicPr>
          <p:nvPr/>
        </p:nvPicPr>
        <p:blipFill>
          <a:blip r:embed="rId2" cstate="print">
            <a:extLst>
              <a:ext uri="{28A0092B-C50C-407E-A947-70E740481C1C}">
                <a14:useLocalDpi xmlns:a14="http://schemas.microsoft.com/office/drawing/2010/main" val="0"/>
              </a:ext>
            </a:extLst>
          </a:blip>
          <a:stretch>
            <a:fillRect/>
          </a:stretch>
        </p:blipFill>
        <p:spPr>
          <a:xfrm>
            <a:off x="120580" y="51853"/>
            <a:ext cx="2710588" cy="792000"/>
          </a:xfrm>
          <a:prstGeom prst="rect">
            <a:avLst/>
          </a:prstGeom>
        </p:spPr>
      </p:pic>
      <p:cxnSp>
        <p:nvCxnSpPr>
          <p:cNvPr id="9" name="Přímá spojnice 7"/>
          <p:cNvCxnSpPr/>
          <p:nvPr/>
        </p:nvCxnSpPr>
        <p:spPr>
          <a:xfrm>
            <a:off x="0" y="6048000"/>
            <a:ext cx="9144000" cy="0"/>
          </a:xfrm>
          <a:prstGeom prst="line">
            <a:avLst/>
          </a:prstGeom>
          <a:ln w="15875">
            <a:solidFill>
              <a:srgbClr val="EA851B"/>
            </a:solidFill>
          </a:ln>
        </p:spPr>
        <p:style>
          <a:lnRef idx="1">
            <a:schemeClr val="accent1"/>
          </a:lnRef>
          <a:fillRef idx="0">
            <a:schemeClr val="accent1"/>
          </a:fillRef>
          <a:effectRef idx="0">
            <a:schemeClr val="accent1"/>
          </a:effectRef>
          <a:fontRef idx="minor">
            <a:schemeClr val="tx1"/>
          </a:fontRef>
        </p:style>
      </p:cxnSp>
      <p:sp>
        <p:nvSpPr>
          <p:cNvPr id="10" name="Zástupný symbol pro číslo snímku 14"/>
          <p:cNvSpPr>
            <a:spLocks noGrp="1"/>
          </p:cNvSpPr>
          <p:nvPr>
            <p:ph type="sldNum" sz="quarter" idx="12"/>
          </p:nvPr>
        </p:nvSpPr>
        <p:spPr>
          <a:xfrm>
            <a:off x="6480000" y="6336000"/>
            <a:ext cx="2133600" cy="365125"/>
          </a:xfrm>
        </p:spPr>
        <p:txBody>
          <a:bodyPr/>
          <a:lstStyle/>
          <a:p>
            <a:fld id="{785D957D-D829-4070-AC89-93F188FE283C}" type="slidenum">
              <a:rPr lang="cs-CZ" smtClean="0"/>
              <a:pPr/>
              <a:t>9</a:t>
            </a:fld>
            <a:endParaRPr lang="cs-CZ" dirty="0"/>
          </a:p>
        </p:txBody>
      </p:sp>
      <p:pic>
        <p:nvPicPr>
          <p:cNvPr id="11" name="Obrázek 10"/>
          <p:cNvPicPr>
            <a:picLocks noChangeAspect="1"/>
          </p:cNvPicPr>
          <p:nvPr/>
        </p:nvPicPr>
        <p:blipFill>
          <a:blip r:embed="rId3" cstate="print">
            <a:extLst>
              <a:ext uri="{28A0092B-C50C-407E-A947-70E740481C1C}">
                <a14:useLocalDpi xmlns:a14="http://schemas.microsoft.com/office/drawing/2010/main" val="0"/>
              </a:ext>
            </a:extLst>
          </a:blip>
          <a:stretch>
            <a:fillRect/>
          </a:stretch>
        </p:blipFill>
        <p:spPr>
          <a:xfrm>
            <a:off x="3053593" y="6117250"/>
            <a:ext cx="3036813" cy="648000"/>
          </a:xfrm>
          <a:prstGeom prst="rect">
            <a:avLst/>
          </a:prstGeom>
        </p:spPr>
      </p:pic>
    </p:spTree>
  </p:cSld>
  <p:clrMapOvr>
    <a:masterClrMapping/>
  </p:clrMapOvr>
  <p:transition>
    <p:pull dir="d"/>
  </p:transition>
  <p:timing>
    <p:tnLst>
      <p:par>
        <p:cTn id="1" dur="indefinite" restart="never" nodeType="tmRoot"/>
      </p:par>
    </p:tnLst>
  </p:timing>
</p:sld>
</file>

<file path=ppt/slides/slide10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Nadpis 1"/>
          <p:cNvSpPr>
            <a:spLocks noGrp="1"/>
          </p:cNvSpPr>
          <p:nvPr>
            <p:ph type="title"/>
          </p:nvPr>
        </p:nvSpPr>
        <p:spPr>
          <a:xfrm>
            <a:off x="457200" y="274638"/>
            <a:ext cx="8229600" cy="1930226"/>
          </a:xfrm>
        </p:spPr>
        <p:txBody>
          <a:bodyPr>
            <a:normAutofit/>
          </a:bodyPr>
          <a:lstStyle/>
          <a:p>
            <a:r>
              <a:rPr lang="en-GB" sz="3200" b="1" dirty="0" smtClean="0"/>
              <a:t>Questions</a:t>
            </a:r>
            <a:endParaRPr lang="en-GB" sz="3200" b="1" dirty="0"/>
          </a:p>
        </p:txBody>
      </p:sp>
      <p:sp>
        <p:nvSpPr>
          <p:cNvPr id="3" name="Zástupný symbol pro obsah 2"/>
          <p:cNvSpPr>
            <a:spLocks noGrp="1"/>
          </p:cNvSpPr>
          <p:nvPr>
            <p:ph idx="1"/>
          </p:nvPr>
        </p:nvSpPr>
        <p:spPr>
          <a:xfrm>
            <a:off x="467544" y="1844824"/>
            <a:ext cx="8219256" cy="4281339"/>
          </a:xfrm>
        </p:spPr>
        <p:txBody>
          <a:bodyPr/>
          <a:lstStyle/>
          <a:p>
            <a:pPr marL="514350" indent="-514350">
              <a:buFont typeface="+mj-lt"/>
              <a:buAutoNum type="arabicPeriod"/>
            </a:pPr>
            <a:r>
              <a:rPr lang="en-GB" sz="2800" dirty="0" smtClean="0"/>
              <a:t>Can you describe your personality?</a:t>
            </a:r>
          </a:p>
          <a:p>
            <a:pPr marL="514350" indent="-514350">
              <a:buFont typeface="+mj-lt"/>
              <a:buAutoNum type="arabicPeriod"/>
            </a:pPr>
            <a:r>
              <a:rPr lang="en-GB" sz="2800" dirty="0" smtClean="0"/>
              <a:t>What are your positive qualities?</a:t>
            </a:r>
          </a:p>
          <a:p>
            <a:pPr marL="514350" indent="-514350">
              <a:buFont typeface="+mj-lt"/>
              <a:buAutoNum type="arabicPeriod"/>
            </a:pPr>
            <a:r>
              <a:rPr lang="en-GB" sz="2800" dirty="0" smtClean="0"/>
              <a:t>What are your negative qualities?</a:t>
            </a:r>
          </a:p>
          <a:p>
            <a:pPr marL="514350" indent="-514350">
              <a:buFont typeface="+mj-lt"/>
              <a:buAutoNum type="arabicPeriod"/>
            </a:pPr>
            <a:r>
              <a:rPr lang="en-GB" sz="2800" dirty="0" smtClean="0"/>
              <a:t>What is your best friend like?</a:t>
            </a:r>
          </a:p>
          <a:p>
            <a:pPr marL="514350" indent="-514350">
              <a:buFont typeface="+mj-lt"/>
              <a:buAutoNum type="arabicPeriod"/>
            </a:pPr>
            <a:r>
              <a:rPr lang="en-GB" sz="2800" dirty="0" smtClean="0"/>
              <a:t>What are your parents like?</a:t>
            </a:r>
          </a:p>
          <a:p>
            <a:pPr marL="514350" indent="-514350">
              <a:buFont typeface="+mj-lt"/>
              <a:buAutoNum type="arabicPeriod"/>
            </a:pPr>
            <a:r>
              <a:rPr lang="en-GB" sz="2800" dirty="0" smtClean="0"/>
              <a:t>Which qualities would you like to have?</a:t>
            </a:r>
          </a:p>
          <a:p>
            <a:pPr marL="514350" indent="-514350">
              <a:buFont typeface="+mj-lt"/>
              <a:buAutoNum type="arabicPeriod"/>
            </a:pPr>
            <a:r>
              <a:rPr lang="en-GB" sz="2800" dirty="0" smtClean="0"/>
              <a:t>Which qualities would you like to change?</a:t>
            </a:r>
          </a:p>
          <a:p>
            <a:pPr marL="514350" indent="-514350">
              <a:buFont typeface="+mj-lt"/>
              <a:buAutoNum type="arabicPeriod"/>
            </a:pPr>
            <a:endParaRPr lang="en-US" dirty="0"/>
          </a:p>
        </p:txBody>
      </p:sp>
      <p:cxnSp>
        <p:nvCxnSpPr>
          <p:cNvPr id="4" name="Přímá spojnice 6"/>
          <p:cNvCxnSpPr/>
          <p:nvPr/>
        </p:nvCxnSpPr>
        <p:spPr>
          <a:xfrm>
            <a:off x="0" y="900000"/>
            <a:ext cx="9144000" cy="0"/>
          </a:xfrm>
          <a:prstGeom prst="line">
            <a:avLst/>
          </a:prstGeom>
          <a:ln w="15875">
            <a:solidFill>
              <a:srgbClr val="EA851B"/>
            </a:solidFill>
          </a:ln>
        </p:spPr>
        <p:style>
          <a:lnRef idx="1">
            <a:schemeClr val="accent1"/>
          </a:lnRef>
          <a:fillRef idx="0">
            <a:schemeClr val="accent1"/>
          </a:fillRef>
          <a:effectRef idx="0">
            <a:schemeClr val="accent1"/>
          </a:effectRef>
          <a:fontRef idx="minor">
            <a:schemeClr val="tx1"/>
          </a:fontRef>
        </p:style>
      </p:cxnSp>
      <p:sp>
        <p:nvSpPr>
          <p:cNvPr id="5" name="Nadpis 1"/>
          <p:cNvSpPr txBox="1">
            <a:spLocks/>
          </p:cNvSpPr>
          <p:nvPr/>
        </p:nvSpPr>
        <p:spPr>
          <a:xfrm>
            <a:off x="3203848" y="145207"/>
            <a:ext cx="5652136" cy="728720"/>
          </a:xfrm>
          <a:prstGeom prst="rect">
            <a:avLst/>
          </a:prstGeom>
        </p:spPr>
        <p:txBody>
          <a:bodyPr vert="horz" lIns="91440" tIns="0" rIns="91440" bIns="45720" rtlCol="0" anchor="ctr">
            <a:normAutofit fontScale="90000"/>
          </a:bodyPr>
          <a:lstStyle/>
          <a:p>
            <a:pPr marL="0" marR="0" lvl="0" indent="0" algn="r" defTabSz="914400" rtl="0" eaLnBrk="1" fontAlgn="auto" latinLnBrk="0" hangingPunct="1">
              <a:lnSpc>
                <a:spcPct val="100000"/>
              </a:lnSpc>
              <a:spcBef>
                <a:spcPts val="0"/>
              </a:spcBef>
              <a:spcAft>
                <a:spcPts val="0"/>
              </a:spcAft>
              <a:buClrTx/>
              <a:buSzTx/>
              <a:buFontTx/>
              <a:buNone/>
              <a:tabLst/>
              <a:defRPr/>
            </a:pPr>
            <a:r>
              <a:rPr kumimoji="0" lang="cs-CZ" sz="1800" b="1" i="0" u="none" strike="noStrike" kern="1200" cap="none" spc="200" normalizeH="0" baseline="0" noProof="0" smtClean="0">
                <a:ln>
                  <a:noFill/>
                </a:ln>
                <a:solidFill>
                  <a:srgbClr val="02283F"/>
                </a:solidFill>
                <a:effectLst>
                  <a:outerShdw blurRad="50800" dist="38100" algn="l" rotWithShape="0">
                    <a:prstClr val="black">
                      <a:alpha val="40000"/>
                    </a:prstClr>
                  </a:outerShdw>
                </a:effectLst>
                <a:uLnTx/>
                <a:uFillTx/>
                <a:latin typeface="Book Antiqua" pitchFamily="18" charset="0"/>
                <a:ea typeface="+mj-ea"/>
                <a:cs typeface="Arial" pitchFamily="34" charset="0"/>
              </a:rPr>
              <a:t>STŘEDNÍ ŠKOLA STAVEBNÍ A TECHNICKÁ</a:t>
            </a:r>
            <a:r>
              <a:rPr kumimoji="0" lang="cs-CZ" sz="1600" b="0" i="0" u="none" strike="noStrike" kern="1200" cap="none" spc="0" normalizeH="0" baseline="0" noProof="0" smtClean="0">
                <a:ln>
                  <a:noFill/>
                </a:ln>
                <a:solidFill>
                  <a:srgbClr val="02283F"/>
                </a:solidFill>
                <a:effectLst/>
                <a:uLnTx/>
                <a:uFillTx/>
                <a:latin typeface="Arial" pitchFamily="34" charset="0"/>
                <a:ea typeface="+mj-ea"/>
                <a:cs typeface="Arial" pitchFamily="34" charset="0"/>
              </a:rPr>
              <a:t/>
            </a:r>
            <a:br>
              <a:rPr kumimoji="0" lang="cs-CZ" sz="1600" b="0" i="0" u="none" strike="noStrike" kern="1200" cap="none" spc="0" normalizeH="0" baseline="0" noProof="0" smtClean="0">
                <a:ln>
                  <a:noFill/>
                </a:ln>
                <a:solidFill>
                  <a:srgbClr val="02283F"/>
                </a:solidFill>
                <a:effectLst/>
                <a:uLnTx/>
                <a:uFillTx/>
                <a:latin typeface="Arial" pitchFamily="34" charset="0"/>
                <a:ea typeface="+mj-ea"/>
                <a:cs typeface="Arial" pitchFamily="34" charset="0"/>
              </a:rPr>
            </a:br>
            <a:r>
              <a:rPr kumimoji="0" lang="cs-CZ" sz="1600" b="0" i="0" u="none" strike="noStrike" kern="1200" cap="none" spc="0" normalizeH="0" baseline="0" noProof="0" smtClean="0">
                <a:ln>
                  <a:noFill/>
                </a:ln>
                <a:solidFill>
                  <a:srgbClr val="02283F"/>
                </a:solidFill>
                <a:effectLst/>
                <a:uLnTx/>
                <a:uFillTx/>
                <a:latin typeface="Book Antiqua" pitchFamily="18" charset="0"/>
                <a:ea typeface="+mj-ea"/>
                <a:cs typeface="Arial" pitchFamily="34" charset="0"/>
              </a:rPr>
              <a:t>Ústí nad Labem, Čelakovského 5, příspěvková organizace</a:t>
            </a:r>
            <a:br>
              <a:rPr kumimoji="0" lang="cs-CZ" sz="1600" b="0" i="0" u="none" strike="noStrike" kern="1200" cap="none" spc="0" normalizeH="0" baseline="0" noProof="0" smtClean="0">
                <a:ln>
                  <a:noFill/>
                </a:ln>
                <a:solidFill>
                  <a:srgbClr val="02283F"/>
                </a:solidFill>
                <a:effectLst/>
                <a:uLnTx/>
                <a:uFillTx/>
                <a:latin typeface="Book Antiqua" pitchFamily="18" charset="0"/>
                <a:ea typeface="+mj-ea"/>
                <a:cs typeface="Arial" pitchFamily="34" charset="0"/>
              </a:rPr>
            </a:br>
            <a:r>
              <a:rPr kumimoji="0" lang="cs-CZ" sz="1600" b="0" i="0" u="none" strike="noStrike" kern="1200" cap="none" spc="0" normalizeH="0" baseline="0" noProof="0" smtClean="0">
                <a:ln>
                  <a:noFill/>
                </a:ln>
                <a:solidFill>
                  <a:srgbClr val="02283F"/>
                </a:solidFill>
                <a:effectLst/>
                <a:uLnTx/>
                <a:uFillTx/>
                <a:latin typeface="Book Antiqua" pitchFamily="18" charset="0"/>
                <a:ea typeface="+mj-ea"/>
                <a:cs typeface="Arial" pitchFamily="34" charset="0"/>
              </a:rPr>
              <a:t>Páteřní škola Ústeckého kraje</a:t>
            </a:r>
            <a:endParaRPr kumimoji="0" lang="cs-CZ" sz="1600" b="0" i="0" u="none" strike="noStrike" kern="1200" cap="none" spc="0" normalizeH="0" baseline="0" noProof="0" dirty="0">
              <a:ln>
                <a:noFill/>
              </a:ln>
              <a:solidFill>
                <a:srgbClr val="02283F"/>
              </a:solidFill>
              <a:effectLst/>
              <a:uLnTx/>
              <a:uFillTx/>
              <a:latin typeface="Book Antiqua" pitchFamily="18" charset="0"/>
              <a:ea typeface="+mj-ea"/>
              <a:cs typeface="Arial" pitchFamily="34" charset="0"/>
            </a:endParaRPr>
          </a:p>
        </p:txBody>
      </p:sp>
      <p:pic>
        <p:nvPicPr>
          <p:cNvPr id="6" name="Obrázek 5"/>
          <p:cNvPicPr>
            <a:picLocks noChangeAspect="1"/>
          </p:cNvPicPr>
          <p:nvPr/>
        </p:nvPicPr>
        <p:blipFill>
          <a:blip r:embed="rId2" cstate="print">
            <a:extLst>
              <a:ext uri="{28A0092B-C50C-407E-A947-70E740481C1C}">
                <a14:useLocalDpi xmlns:a14="http://schemas.microsoft.com/office/drawing/2010/main" val="0"/>
              </a:ext>
            </a:extLst>
          </a:blip>
          <a:stretch>
            <a:fillRect/>
          </a:stretch>
        </p:blipFill>
        <p:spPr>
          <a:xfrm>
            <a:off x="120580" y="51853"/>
            <a:ext cx="2710588" cy="792000"/>
          </a:xfrm>
          <a:prstGeom prst="rect">
            <a:avLst/>
          </a:prstGeom>
        </p:spPr>
      </p:pic>
      <p:cxnSp>
        <p:nvCxnSpPr>
          <p:cNvPr id="7" name="Přímá spojnice 7"/>
          <p:cNvCxnSpPr/>
          <p:nvPr/>
        </p:nvCxnSpPr>
        <p:spPr>
          <a:xfrm>
            <a:off x="0" y="6048000"/>
            <a:ext cx="9144000" cy="0"/>
          </a:xfrm>
          <a:prstGeom prst="line">
            <a:avLst/>
          </a:prstGeom>
          <a:ln w="15875">
            <a:solidFill>
              <a:srgbClr val="EA851B"/>
            </a:solidFill>
          </a:ln>
        </p:spPr>
        <p:style>
          <a:lnRef idx="1">
            <a:schemeClr val="accent1"/>
          </a:lnRef>
          <a:fillRef idx="0">
            <a:schemeClr val="accent1"/>
          </a:fillRef>
          <a:effectRef idx="0">
            <a:schemeClr val="accent1"/>
          </a:effectRef>
          <a:fontRef idx="minor">
            <a:schemeClr val="tx1"/>
          </a:fontRef>
        </p:style>
      </p:cxnSp>
      <p:sp>
        <p:nvSpPr>
          <p:cNvPr id="8" name="Zástupný symbol pro číslo snímku 14"/>
          <p:cNvSpPr>
            <a:spLocks noGrp="1"/>
          </p:cNvSpPr>
          <p:nvPr>
            <p:ph type="sldNum" sz="quarter" idx="12"/>
          </p:nvPr>
        </p:nvSpPr>
        <p:spPr>
          <a:xfrm>
            <a:off x="6480000" y="6336000"/>
            <a:ext cx="2133600" cy="365125"/>
          </a:xfrm>
        </p:spPr>
        <p:txBody>
          <a:bodyPr/>
          <a:lstStyle/>
          <a:p>
            <a:fld id="{785D957D-D829-4070-AC89-93F188FE283C}" type="slidenum">
              <a:rPr lang="cs-CZ" smtClean="0"/>
              <a:pPr/>
              <a:t>10</a:t>
            </a:fld>
            <a:endParaRPr lang="cs-CZ" dirty="0"/>
          </a:p>
        </p:txBody>
      </p:sp>
      <p:pic>
        <p:nvPicPr>
          <p:cNvPr id="9" name="Obrázek 8"/>
          <p:cNvPicPr>
            <a:picLocks noChangeAspect="1"/>
          </p:cNvPicPr>
          <p:nvPr/>
        </p:nvPicPr>
        <p:blipFill>
          <a:blip r:embed="rId3" cstate="print">
            <a:extLst>
              <a:ext uri="{28A0092B-C50C-407E-A947-70E740481C1C}">
                <a14:useLocalDpi xmlns:a14="http://schemas.microsoft.com/office/drawing/2010/main" val="0"/>
              </a:ext>
            </a:extLst>
          </a:blip>
          <a:stretch>
            <a:fillRect/>
          </a:stretch>
        </p:blipFill>
        <p:spPr>
          <a:xfrm>
            <a:off x="3053593" y="6117250"/>
            <a:ext cx="3036813" cy="648000"/>
          </a:xfrm>
          <a:prstGeom prst="rect">
            <a:avLst/>
          </a:prstGeom>
        </p:spPr>
      </p:pic>
    </p:spTree>
  </p:cSld>
  <p:clrMapOvr>
    <a:masterClrMapping/>
  </p:clrMapOvr>
  <p:transition>
    <p:pull dir="d"/>
  </p:transition>
  <p:timing>
    <p:tnLst>
      <p:par>
        <p:cTn id="1" dur="indefinite" restart="never" nodeType="tmRoot">
          <p:childTnLst>
            <p:seq concurrent="1" nextAc="seek">
              <p:cTn id="2" dur="indefinite" nodeType="mainSeq">
                <p:childTnLst>
                  <p:par>
                    <p:cTn id="3" fill="hold">
                      <p:stCondLst>
                        <p:cond delay="indefinite"/>
                      </p:stCondLst>
                      <p:childTnLst>
                        <p:par>
                          <p:cTn id="4" fill="hold">
                            <p:stCondLst>
                              <p:cond delay="0"/>
                            </p:stCondLst>
                            <p:childTnLst>
                              <p:par>
                                <p:cTn id="5" presetID="22" presetClass="entr" presetSubtype="4" fill="hold" grpId="0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6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3">
                                            <p:txEl>
                                              <p:pRg st="0" end="0"/>
                                            </p:txEl>
                                          </p:spTgt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Effect transition="in" filter="wipe(down)">
                                      <p:cBhvr>
                                        <p:cTn id="7" dur="500"/>
                                        <p:tgtEl>
                                          <p:spTgt spid="3">
                                            <p:txEl>
                                              <p:pRg st="0" end="0"/>
                                            </p:txEl>
                                          </p:spTgt>
                                        </p:tgtEl>
                                      </p:cBhvr>
                                    </p:animEffect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  <p:par>
                    <p:cTn id="8" fill="hold">
                      <p:stCondLst>
                        <p:cond delay="indefinite"/>
                      </p:stCondLst>
                      <p:childTnLst>
                        <p:par>
                          <p:cTn id="9" fill="hold">
                            <p:stCondLst>
                              <p:cond delay="0"/>
                            </p:stCondLst>
                            <p:childTnLst>
                              <p:par>
                                <p:cTn id="10" presetID="22" presetClass="entr" presetSubtype="4" fill="hold" grpId="0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11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3">
                                            <p:txEl>
                                              <p:pRg st="1" end="1"/>
                                            </p:txEl>
                                          </p:spTgt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Effect transition="in" filter="wipe(down)">
                                      <p:cBhvr>
                                        <p:cTn id="12" dur="500"/>
                                        <p:tgtEl>
                                          <p:spTgt spid="3">
                                            <p:txEl>
                                              <p:pRg st="1" end="1"/>
                                            </p:txEl>
                                          </p:spTgt>
                                        </p:tgtEl>
                                      </p:cBhvr>
                                    </p:animEffect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  <p:par>
                    <p:cTn id="13" fill="hold">
                      <p:stCondLst>
                        <p:cond delay="indefinite"/>
                      </p:stCondLst>
                      <p:childTnLst>
                        <p:par>
                          <p:cTn id="14" fill="hold">
                            <p:stCondLst>
                              <p:cond delay="0"/>
                            </p:stCondLst>
                            <p:childTnLst>
                              <p:par>
                                <p:cTn id="15" presetID="22" presetClass="entr" presetSubtype="4" fill="hold" grpId="0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16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3">
                                            <p:txEl>
                                              <p:pRg st="2" end="2"/>
                                            </p:txEl>
                                          </p:spTgt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Effect transition="in" filter="wipe(down)">
                                      <p:cBhvr>
                                        <p:cTn id="17" dur="500"/>
                                        <p:tgtEl>
                                          <p:spTgt spid="3">
                                            <p:txEl>
                                              <p:pRg st="2" end="2"/>
                                            </p:txEl>
                                          </p:spTgt>
                                        </p:tgtEl>
                                      </p:cBhvr>
                                    </p:animEffect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  <p:par>
                    <p:cTn id="18" fill="hold">
                      <p:stCondLst>
                        <p:cond delay="indefinite"/>
                      </p:stCondLst>
                      <p:childTnLst>
                        <p:par>
                          <p:cTn id="19" fill="hold">
                            <p:stCondLst>
                              <p:cond delay="0"/>
                            </p:stCondLst>
                            <p:childTnLst>
                              <p:par>
                                <p:cTn id="20" presetID="22" presetClass="entr" presetSubtype="4" fill="hold" grpId="0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21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3">
                                            <p:txEl>
                                              <p:pRg st="3" end="3"/>
                                            </p:txEl>
                                          </p:spTgt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Effect transition="in" filter="wipe(down)">
                                      <p:cBhvr>
                                        <p:cTn id="22" dur="500"/>
                                        <p:tgtEl>
                                          <p:spTgt spid="3">
                                            <p:txEl>
                                              <p:pRg st="3" end="3"/>
                                            </p:txEl>
                                          </p:spTgt>
                                        </p:tgtEl>
                                      </p:cBhvr>
                                    </p:animEffect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  <p:par>
                    <p:cTn id="23" fill="hold">
                      <p:stCondLst>
                        <p:cond delay="indefinite"/>
                      </p:stCondLst>
                      <p:childTnLst>
                        <p:par>
                          <p:cTn id="24" fill="hold">
                            <p:stCondLst>
                              <p:cond delay="0"/>
                            </p:stCondLst>
                            <p:childTnLst>
                              <p:par>
                                <p:cTn id="25" presetID="22" presetClass="entr" presetSubtype="4" fill="hold" grpId="0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26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3">
                                            <p:txEl>
                                              <p:pRg st="4" end="4"/>
                                            </p:txEl>
                                          </p:spTgt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Effect transition="in" filter="wipe(down)">
                                      <p:cBhvr>
                                        <p:cTn id="27" dur="500"/>
                                        <p:tgtEl>
                                          <p:spTgt spid="3">
                                            <p:txEl>
                                              <p:pRg st="4" end="4"/>
                                            </p:txEl>
                                          </p:spTgt>
                                        </p:tgtEl>
                                      </p:cBhvr>
                                    </p:animEffect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  <p:par>
                    <p:cTn id="28" fill="hold">
                      <p:stCondLst>
                        <p:cond delay="indefinite"/>
                      </p:stCondLst>
                      <p:childTnLst>
                        <p:par>
                          <p:cTn id="29" fill="hold">
                            <p:stCondLst>
                              <p:cond delay="0"/>
                            </p:stCondLst>
                            <p:childTnLst>
                              <p:par>
                                <p:cTn id="30" presetID="22" presetClass="entr" presetSubtype="4" fill="hold" grpId="0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31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3">
                                            <p:txEl>
                                              <p:pRg st="5" end="5"/>
                                            </p:txEl>
                                          </p:spTgt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Effect transition="in" filter="wipe(down)">
                                      <p:cBhvr>
                                        <p:cTn id="32" dur="500"/>
                                        <p:tgtEl>
                                          <p:spTgt spid="3">
                                            <p:txEl>
                                              <p:pRg st="5" end="5"/>
                                            </p:txEl>
                                          </p:spTgt>
                                        </p:tgtEl>
                                      </p:cBhvr>
                                    </p:animEffect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  <p:par>
                    <p:cTn id="33" fill="hold">
                      <p:stCondLst>
                        <p:cond delay="indefinite"/>
                      </p:stCondLst>
                      <p:childTnLst>
                        <p:par>
                          <p:cTn id="34" fill="hold">
                            <p:stCondLst>
                              <p:cond delay="0"/>
                            </p:stCondLst>
                            <p:childTnLst>
                              <p:par>
                                <p:cTn id="35" presetID="22" presetClass="entr" presetSubtype="4" fill="hold" grpId="0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36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3">
                                            <p:txEl>
                                              <p:pRg st="6" end="6"/>
                                            </p:txEl>
                                          </p:spTgt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Effect transition="in" filter="wipe(down)">
                                      <p:cBhvr>
                                        <p:cTn id="37" dur="500"/>
                                        <p:tgtEl>
                                          <p:spTgt spid="3">
                                            <p:txEl>
                                              <p:pRg st="6" end="6"/>
                                            </p:txEl>
                                          </p:spTgt>
                                        </p:tgtEl>
                                      </p:cBhvr>
                                    </p:animEffect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</p:childTnLst>
              </p:cTn>
              <p:prevCondLst>
                <p:cond evt="onPrev" delay="0">
                  <p:tgtEl>
                    <p:sldTgt/>
                  </p:tgtEl>
                </p:cond>
              </p:prevCondLst>
              <p:nextCondLst>
                <p:cond evt="onNext" delay="0">
                  <p:tgtEl>
                    <p:sldTgt/>
                  </p:tgtEl>
                </p:cond>
              </p:nextCondLst>
            </p:seq>
          </p:childTnLst>
        </p:cTn>
      </p:par>
    </p:tnLst>
    <p:bldLst>
      <p:bldP spid="3" grpId="0" build="p"/>
    </p:bldLst>
  </p:timing>
</p:sld>
</file>

<file path=ppt/slides/slide11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Nadpis 1"/>
          <p:cNvSpPr>
            <a:spLocks noGrp="1"/>
          </p:cNvSpPr>
          <p:nvPr>
            <p:ph type="title"/>
          </p:nvPr>
        </p:nvSpPr>
        <p:spPr>
          <a:xfrm>
            <a:off x="457200" y="274638"/>
            <a:ext cx="8229600" cy="1642194"/>
          </a:xfrm>
        </p:spPr>
        <p:txBody>
          <a:bodyPr>
            <a:normAutofit/>
          </a:bodyPr>
          <a:lstStyle/>
          <a:p>
            <a:r>
              <a:rPr lang="cs-CZ" sz="2000" dirty="0" err="1" smtClean="0"/>
              <a:t>Sources</a:t>
            </a:r>
            <a:endParaRPr lang="en-US" sz="2000" dirty="0"/>
          </a:p>
        </p:txBody>
      </p:sp>
      <p:sp>
        <p:nvSpPr>
          <p:cNvPr id="3" name="Zástupný symbol pro obsah 2"/>
          <p:cNvSpPr>
            <a:spLocks noGrp="1"/>
          </p:cNvSpPr>
          <p:nvPr>
            <p:ph idx="1"/>
          </p:nvPr>
        </p:nvSpPr>
        <p:spPr>
          <a:xfrm>
            <a:off x="323528" y="1196752"/>
            <a:ext cx="8363272" cy="4929411"/>
          </a:xfrm>
        </p:spPr>
        <p:txBody>
          <a:bodyPr>
            <a:normAutofit fontScale="92500"/>
          </a:bodyPr>
          <a:lstStyle/>
          <a:p>
            <a:r>
              <a:rPr lang="cs-CZ" sz="2000" dirty="0" smtClean="0"/>
              <a:t>DISALVO. </a:t>
            </a:r>
            <a:r>
              <a:rPr lang="cs-CZ" sz="2000" i="1" dirty="0" err="1" smtClean="0"/>
              <a:t>Forbes.com</a:t>
            </a:r>
            <a:r>
              <a:rPr lang="cs-CZ" sz="2000" dirty="0" smtClean="0"/>
              <a:t> [online]. [cit. 1.4.2013]. Dostupný na WWW: </a:t>
            </a:r>
            <a:r>
              <a:rPr lang="cs-CZ" sz="2000" dirty="0" smtClean="0">
                <a:hlinkClick r:id="rId2"/>
              </a:rPr>
              <a:t>http://www.</a:t>
            </a:r>
            <a:r>
              <a:rPr lang="cs-CZ" sz="2000" dirty="0" err="1" smtClean="0">
                <a:hlinkClick r:id="rId2"/>
              </a:rPr>
              <a:t>forbes.com</a:t>
            </a:r>
            <a:r>
              <a:rPr lang="cs-CZ" sz="2000" dirty="0" smtClean="0">
                <a:hlinkClick r:id="rId2"/>
              </a:rPr>
              <a:t>/</a:t>
            </a:r>
            <a:r>
              <a:rPr lang="cs-CZ" sz="2000" dirty="0" err="1" smtClean="0">
                <a:hlinkClick r:id="rId2"/>
              </a:rPr>
              <a:t>sites</a:t>
            </a:r>
            <a:r>
              <a:rPr lang="cs-CZ" sz="2000" dirty="0" smtClean="0">
                <a:hlinkClick r:id="rId2"/>
              </a:rPr>
              <a:t>/</a:t>
            </a:r>
            <a:r>
              <a:rPr lang="cs-CZ" sz="2000" dirty="0" err="1" smtClean="0">
                <a:hlinkClick r:id="rId2"/>
              </a:rPr>
              <a:t>daviddisalvo</a:t>
            </a:r>
            <a:r>
              <a:rPr lang="cs-CZ" sz="2000" dirty="0" smtClean="0">
                <a:hlinkClick r:id="rId2"/>
              </a:rPr>
              <a:t>/2012/03/12/</a:t>
            </a:r>
            <a:r>
              <a:rPr lang="cs-CZ" sz="2000" dirty="0" err="1" smtClean="0">
                <a:hlinkClick r:id="rId2"/>
              </a:rPr>
              <a:t>figuring</a:t>
            </a:r>
            <a:r>
              <a:rPr lang="cs-CZ" sz="2000" dirty="0" smtClean="0">
                <a:hlinkClick r:id="rId2"/>
              </a:rPr>
              <a:t>-</a:t>
            </a:r>
            <a:r>
              <a:rPr lang="cs-CZ" sz="2000" dirty="0" err="1" smtClean="0">
                <a:hlinkClick r:id="rId2"/>
              </a:rPr>
              <a:t>out</a:t>
            </a:r>
            <a:r>
              <a:rPr lang="cs-CZ" sz="2000" dirty="0" smtClean="0">
                <a:hlinkClick r:id="rId2"/>
              </a:rPr>
              <a:t>-</a:t>
            </a:r>
            <a:r>
              <a:rPr lang="cs-CZ" sz="2000" dirty="0" err="1" smtClean="0">
                <a:hlinkClick r:id="rId2"/>
              </a:rPr>
              <a:t>the</a:t>
            </a:r>
            <a:r>
              <a:rPr lang="cs-CZ" sz="2000" dirty="0" smtClean="0">
                <a:hlinkClick r:id="rId2"/>
              </a:rPr>
              <a:t>-</a:t>
            </a:r>
            <a:r>
              <a:rPr lang="cs-CZ" sz="2000" dirty="0" err="1" smtClean="0">
                <a:hlinkClick r:id="rId2"/>
              </a:rPr>
              <a:t>shy</a:t>
            </a:r>
            <a:r>
              <a:rPr lang="cs-CZ" sz="2000" dirty="0" smtClean="0">
                <a:hlinkClick r:id="rId2"/>
              </a:rPr>
              <a:t>-</a:t>
            </a:r>
            <a:r>
              <a:rPr lang="cs-CZ" sz="2000" dirty="0" err="1" smtClean="0">
                <a:hlinkClick r:id="rId2"/>
              </a:rPr>
              <a:t>brain</a:t>
            </a:r>
            <a:r>
              <a:rPr lang="cs-CZ" sz="2000" dirty="0" smtClean="0">
                <a:hlinkClick r:id="rId2"/>
              </a:rPr>
              <a:t>/</a:t>
            </a:r>
            <a:endParaRPr lang="cs-CZ" sz="2000" dirty="0" smtClean="0"/>
          </a:p>
          <a:p>
            <a:r>
              <a:rPr lang="cs-CZ" sz="2000" dirty="0" smtClean="0"/>
              <a:t>ZIZOO. </a:t>
            </a:r>
            <a:r>
              <a:rPr lang="cs-CZ" sz="2000" i="1" dirty="0" err="1" smtClean="0"/>
              <a:t>eslteachersboard.com</a:t>
            </a:r>
            <a:r>
              <a:rPr lang="cs-CZ" sz="2000" dirty="0" smtClean="0"/>
              <a:t> [online]. [cit. 1.4.2013]. Dostupný na WWW: </a:t>
            </a:r>
            <a:r>
              <a:rPr lang="cs-CZ" sz="2000" dirty="0" smtClean="0">
                <a:hlinkClick r:id="rId3"/>
              </a:rPr>
              <a:t>http://www.</a:t>
            </a:r>
            <a:r>
              <a:rPr lang="cs-CZ" sz="2000" dirty="0" err="1" smtClean="0">
                <a:hlinkClick r:id="rId3"/>
              </a:rPr>
              <a:t>eslteachersboard.com</a:t>
            </a:r>
            <a:r>
              <a:rPr lang="cs-CZ" sz="2000" dirty="0" smtClean="0">
                <a:hlinkClick r:id="rId3"/>
              </a:rPr>
              <a:t>/</a:t>
            </a:r>
            <a:r>
              <a:rPr lang="cs-CZ" sz="2000" dirty="0" err="1" smtClean="0">
                <a:hlinkClick r:id="rId3"/>
              </a:rPr>
              <a:t>cgi</a:t>
            </a:r>
            <a:r>
              <a:rPr lang="cs-CZ" sz="2000" dirty="0" smtClean="0">
                <a:hlinkClick r:id="rId3"/>
              </a:rPr>
              <a:t>-</a:t>
            </a:r>
            <a:r>
              <a:rPr lang="cs-CZ" sz="2000" dirty="0" err="1" smtClean="0">
                <a:hlinkClick r:id="rId3"/>
              </a:rPr>
              <a:t>bin</a:t>
            </a:r>
            <a:r>
              <a:rPr lang="cs-CZ" sz="2000" dirty="0" smtClean="0">
                <a:hlinkClick r:id="rId3"/>
              </a:rPr>
              <a:t>/</a:t>
            </a:r>
            <a:r>
              <a:rPr lang="cs-CZ" sz="2000" dirty="0" err="1" smtClean="0">
                <a:hlinkClick r:id="rId3"/>
              </a:rPr>
              <a:t>homestay</a:t>
            </a:r>
            <a:r>
              <a:rPr lang="cs-CZ" sz="2000" dirty="0" smtClean="0">
                <a:hlinkClick r:id="rId3"/>
              </a:rPr>
              <a:t>/index.</a:t>
            </a:r>
            <a:r>
              <a:rPr lang="cs-CZ" sz="2000" dirty="0" err="1" smtClean="0">
                <a:hlinkClick r:id="rId3"/>
              </a:rPr>
              <a:t>pl</a:t>
            </a:r>
            <a:r>
              <a:rPr lang="cs-CZ" sz="2000" dirty="0" smtClean="0">
                <a:hlinkClick r:id="rId3"/>
              </a:rPr>
              <a:t>?</a:t>
            </a:r>
            <a:r>
              <a:rPr lang="cs-CZ" sz="2000" dirty="0" err="1" smtClean="0">
                <a:hlinkClick r:id="rId3"/>
              </a:rPr>
              <a:t>page</a:t>
            </a:r>
            <a:r>
              <a:rPr lang="cs-CZ" sz="2000" dirty="0" smtClean="0">
                <a:hlinkClick r:id="rId3"/>
              </a:rPr>
              <a:t>=10;</a:t>
            </a:r>
            <a:r>
              <a:rPr lang="cs-CZ" sz="2000" dirty="0" err="1" smtClean="0">
                <a:hlinkClick r:id="rId3"/>
              </a:rPr>
              <a:t>read</a:t>
            </a:r>
            <a:r>
              <a:rPr lang="cs-CZ" sz="2000" dirty="0" smtClean="0">
                <a:hlinkClick r:id="rId3"/>
              </a:rPr>
              <a:t>=11557</a:t>
            </a:r>
            <a:endParaRPr lang="cs-CZ" sz="2000" dirty="0" smtClean="0"/>
          </a:p>
          <a:p>
            <a:r>
              <a:rPr lang="cs-CZ" sz="2000" dirty="0" smtClean="0"/>
              <a:t>SCHRIER. </a:t>
            </a:r>
            <a:r>
              <a:rPr lang="cs-CZ" sz="2000" i="1" dirty="0" err="1" smtClean="0"/>
              <a:t>recyclesomething.cz</a:t>
            </a:r>
            <a:r>
              <a:rPr lang="cs-CZ" sz="2000" dirty="0" smtClean="0"/>
              <a:t> [online]. [cit. 1.4.2013]. Dostupný na WWW: </a:t>
            </a:r>
            <a:r>
              <a:rPr lang="cs-CZ" sz="2000" dirty="0" smtClean="0">
                <a:hlinkClick r:id="rId4"/>
              </a:rPr>
              <a:t>http://recyclesomething.blogspot.cz/</a:t>
            </a:r>
            <a:endParaRPr lang="cs-CZ" sz="2000" dirty="0" smtClean="0"/>
          </a:p>
          <a:p>
            <a:r>
              <a:rPr lang="cs-CZ" sz="2000" dirty="0" smtClean="0"/>
              <a:t>BONANDER. </a:t>
            </a:r>
            <a:r>
              <a:rPr lang="cs-CZ" sz="2000" i="1" dirty="0" err="1" smtClean="0"/>
              <a:t>askmen.com</a:t>
            </a:r>
            <a:r>
              <a:rPr lang="cs-CZ" sz="2000" dirty="0" smtClean="0"/>
              <a:t> [online]. [cit. 1.4.2013]. Dostupný na WWW: </a:t>
            </a:r>
            <a:r>
              <a:rPr lang="cs-CZ" sz="2000" dirty="0" smtClean="0">
                <a:hlinkClick r:id="rId5"/>
              </a:rPr>
              <a:t>http://au.</a:t>
            </a:r>
            <a:r>
              <a:rPr lang="cs-CZ" sz="2000" dirty="0" err="1" smtClean="0">
                <a:hlinkClick r:id="rId5"/>
              </a:rPr>
              <a:t>askmen.com</a:t>
            </a:r>
            <a:r>
              <a:rPr lang="cs-CZ" sz="2000" dirty="0" smtClean="0">
                <a:hlinkClick r:id="rId5"/>
              </a:rPr>
              <a:t>/money/body_</a:t>
            </a:r>
            <a:r>
              <a:rPr lang="cs-CZ" sz="2000" dirty="0" err="1" smtClean="0">
                <a:hlinkClick r:id="rId5"/>
              </a:rPr>
              <a:t>and</a:t>
            </a:r>
            <a:r>
              <a:rPr lang="cs-CZ" sz="2000" dirty="0" smtClean="0">
                <a:hlinkClick r:id="rId5"/>
              </a:rPr>
              <a:t>_</a:t>
            </a:r>
            <a:r>
              <a:rPr lang="cs-CZ" sz="2000" dirty="0" err="1" smtClean="0">
                <a:hlinkClick r:id="rId5"/>
              </a:rPr>
              <a:t>mind</a:t>
            </a:r>
            <a:r>
              <a:rPr lang="cs-CZ" sz="2000" dirty="0" smtClean="0">
                <a:hlinkClick r:id="rId5"/>
              </a:rPr>
              <a:t>_200/224_</a:t>
            </a:r>
            <a:r>
              <a:rPr lang="cs-CZ" sz="2000" dirty="0" err="1" smtClean="0">
                <a:hlinkClick r:id="rId5"/>
              </a:rPr>
              <a:t>better</a:t>
            </a:r>
            <a:r>
              <a:rPr lang="cs-CZ" sz="2000" dirty="0" smtClean="0">
                <a:hlinkClick r:id="rId5"/>
              </a:rPr>
              <a:t>_</a:t>
            </a:r>
            <a:r>
              <a:rPr lang="cs-CZ" sz="2000" dirty="0" err="1" smtClean="0">
                <a:hlinkClick r:id="rId5"/>
              </a:rPr>
              <a:t>living.html</a:t>
            </a:r>
            <a:endParaRPr lang="cs-CZ" sz="2000" dirty="0" smtClean="0"/>
          </a:p>
          <a:p>
            <a:r>
              <a:rPr lang="cs-CZ" sz="2000" dirty="0" smtClean="0"/>
              <a:t>MOHAN. </a:t>
            </a:r>
            <a:r>
              <a:rPr lang="cs-CZ" sz="2000" i="1" dirty="0" err="1" smtClean="0"/>
              <a:t>ysold.yourstory.in</a:t>
            </a:r>
            <a:r>
              <a:rPr lang="cs-CZ" sz="2000" dirty="0" smtClean="0"/>
              <a:t> [online]. [cit. 1.4.2013]. Dostupný na WWW: http://ysold.yourstory.in/2012/11/a-selfish-developer-ecosystem-indias-biggest-barrier-to-cutting-edge-innovation-in-the-software-industry/ </a:t>
            </a:r>
          </a:p>
          <a:p>
            <a:r>
              <a:rPr lang="en-US" sz="2000" dirty="0" smtClean="0"/>
              <a:t>NAO. </a:t>
            </a:r>
            <a:r>
              <a:rPr lang="en-US" sz="2000" i="1" dirty="0" smtClean="0"/>
              <a:t>drewmeyersinsights.com</a:t>
            </a:r>
            <a:r>
              <a:rPr lang="en-US" sz="2000" dirty="0" smtClean="0"/>
              <a:t> [online]. [cit. 1.4.2013]. </a:t>
            </a:r>
            <a:r>
              <a:rPr lang="en-US" sz="2000" dirty="0" err="1" smtClean="0"/>
              <a:t>Dostupný</a:t>
            </a:r>
            <a:r>
              <a:rPr lang="en-US" sz="2000" dirty="0" smtClean="0"/>
              <a:t> </a:t>
            </a:r>
            <a:r>
              <a:rPr lang="en-US" sz="2000" dirty="0" err="1" smtClean="0"/>
              <a:t>na</a:t>
            </a:r>
            <a:r>
              <a:rPr lang="en-US" sz="2000" dirty="0" smtClean="0"/>
              <a:t> WWW: http://www.drewmeyersinsights.com/2012/02/03/dont-be-lazy-do-something/</a:t>
            </a:r>
            <a:endParaRPr lang="cs-CZ" sz="2000" dirty="0" smtClean="0"/>
          </a:p>
          <a:p>
            <a:endParaRPr lang="en-US" dirty="0"/>
          </a:p>
        </p:txBody>
      </p:sp>
      <p:cxnSp>
        <p:nvCxnSpPr>
          <p:cNvPr id="4" name="Přímá spojnice 6"/>
          <p:cNvCxnSpPr/>
          <p:nvPr/>
        </p:nvCxnSpPr>
        <p:spPr>
          <a:xfrm>
            <a:off x="0" y="900000"/>
            <a:ext cx="9144000" cy="0"/>
          </a:xfrm>
          <a:prstGeom prst="line">
            <a:avLst/>
          </a:prstGeom>
          <a:ln w="15875">
            <a:solidFill>
              <a:srgbClr val="EA851B"/>
            </a:solidFill>
          </a:ln>
        </p:spPr>
        <p:style>
          <a:lnRef idx="1">
            <a:schemeClr val="accent1"/>
          </a:lnRef>
          <a:fillRef idx="0">
            <a:schemeClr val="accent1"/>
          </a:fillRef>
          <a:effectRef idx="0">
            <a:schemeClr val="accent1"/>
          </a:effectRef>
          <a:fontRef idx="minor">
            <a:schemeClr val="tx1"/>
          </a:fontRef>
        </p:style>
      </p:cxnSp>
      <p:sp>
        <p:nvSpPr>
          <p:cNvPr id="5" name="Nadpis 1"/>
          <p:cNvSpPr txBox="1">
            <a:spLocks/>
          </p:cNvSpPr>
          <p:nvPr/>
        </p:nvSpPr>
        <p:spPr>
          <a:xfrm>
            <a:off x="3203848" y="145207"/>
            <a:ext cx="5652136" cy="728720"/>
          </a:xfrm>
          <a:prstGeom prst="rect">
            <a:avLst/>
          </a:prstGeom>
        </p:spPr>
        <p:txBody>
          <a:bodyPr vert="horz" lIns="91440" tIns="0" rIns="91440" bIns="45720" rtlCol="0" anchor="ctr">
            <a:normAutofit fontScale="90000"/>
          </a:bodyPr>
          <a:lstStyle/>
          <a:p>
            <a:pPr marL="0" marR="0" lvl="0" indent="0" algn="r" defTabSz="914400" rtl="0" eaLnBrk="1" fontAlgn="auto" latinLnBrk="0" hangingPunct="1">
              <a:lnSpc>
                <a:spcPct val="100000"/>
              </a:lnSpc>
              <a:spcBef>
                <a:spcPts val="0"/>
              </a:spcBef>
              <a:spcAft>
                <a:spcPts val="0"/>
              </a:spcAft>
              <a:buClrTx/>
              <a:buSzTx/>
              <a:buFontTx/>
              <a:buNone/>
              <a:tabLst/>
              <a:defRPr/>
            </a:pPr>
            <a:r>
              <a:rPr kumimoji="0" lang="cs-CZ" sz="1800" b="1" i="0" u="none" strike="noStrike" kern="1200" cap="none" spc="200" normalizeH="0" baseline="0" noProof="0" dirty="0" smtClean="0">
                <a:ln>
                  <a:noFill/>
                </a:ln>
                <a:solidFill>
                  <a:srgbClr val="02283F"/>
                </a:solidFill>
                <a:effectLst>
                  <a:outerShdw blurRad="50800" dist="38100" algn="l" rotWithShape="0">
                    <a:prstClr val="black">
                      <a:alpha val="40000"/>
                    </a:prstClr>
                  </a:outerShdw>
                </a:effectLst>
                <a:uLnTx/>
                <a:uFillTx/>
                <a:latin typeface="Book Antiqua" pitchFamily="18" charset="0"/>
                <a:ea typeface="+mj-ea"/>
                <a:cs typeface="Arial" pitchFamily="34" charset="0"/>
              </a:rPr>
              <a:t>STŘEDNÍ ŠKOLA STAVEBNÍ A TECHNICKÁ</a:t>
            </a:r>
            <a:r>
              <a:rPr kumimoji="0" lang="cs-CZ" sz="1600" b="0" i="0" u="none" strike="noStrike" kern="1200" cap="none" spc="0" normalizeH="0" baseline="0" noProof="0" dirty="0" smtClean="0">
                <a:ln>
                  <a:noFill/>
                </a:ln>
                <a:solidFill>
                  <a:srgbClr val="02283F"/>
                </a:solidFill>
                <a:effectLst/>
                <a:uLnTx/>
                <a:uFillTx/>
                <a:latin typeface="Arial" pitchFamily="34" charset="0"/>
                <a:ea typeface="+mj-ea"/>
                <a:cs typeface="Arial" pitchFamily="34" charset="0"/>
              </a:rPr>
              <a:t/>
            </a:r>
            <a:br>
              <a:rPr kumimoji="0" lang="cs-CZ" sz="1600" b="0" i="0" u="none" strike="noStrike" kern="1200" cap="none" spc="0" normalizeH="0" baseline="0" noProof="0" dirty="0" smtClean="0">
                <a:ln>
                  <a:noFill/>
                </a:ln>
                <a:solidFill>
                  <a:srgbClr val="02283F"/>
                </a:solidFill>
                <a:effectLst/>
                <a:uLnTx/>
                <a:uFillTx/>
                <a:latin typeface="Arial" pitchFamily="34" charset="0"/>
                <a:ea typeface="+mj-ea"/>
                <a:cs typeface="Arial" pitchFamily="34" charset="0"/>
              </a:rPr>
            </a:br>
            <a:r>
              <a:rPr kumimoji="0" lang="cs-CZ" sz="1600" b="0" i="0" u="none" strike="noStrike" kern="1200" cap="none" spc="0" normalizeH="0" baseline="0" noProof="0" dirty="0" smtClean="0">
                <a:ln>
                  <a:noFill/>
                </a:ln>
                <a:solidFill>
                  <a:srgbClr val="02283F"/>
                </a:solidFill>
                <a:effectLst/>
                <a:uLnTx/>
                <a:uFillTx/>
                <a:latin typeface="Book Antiqua" pitchFamily="18" charset="0"/>
                <a:ea typeface="+mj-ea"/>
                <a:cs typeface="Arial" pitchFamily="34" charset="0"/>
              </a:rPr>
              <a:t>Ústí nad Labem, </a:t>
            </a:r>
            <a:r>
              <a:rPr kumimoji="0" lang="cs-CZ" sz="1600" b="0" i="0" u="none" strike="noStrike" kern="1200" cap="none" spc="0" normalizeH="0" baseline="0" noProof="0" dirty="0" err="1" smtClean="0">
                <a:ln>
                  <a:noFill/>
                </a:ln>
                <a:solidFill>
                  <a:srgbClr val="02283F"/>
                </a:solidFill>
                <a:effectLst/>
                <a:uLnTx/>
                <a:uFillTx/>
                <a:latin typeface="Book Antiqua" pitchFamily="18" charset="0"/>
                <a:ea typeface="+mj-ea"/>
                <a:cs typeface="Arial" pitchFamily="34" charset="0"/>
              </a:rPr>
              <a:t>Čelakovského</a:t>
            </a:r>
            <a:r>
              <a:rPr kumimoji="0" lang="cs-CZ" sz="1600" b="0" i="0" u="none" strike="noStrike" kern="1200" cap="none" spc="0" normalizeH="0" baseline="0" noProof="0" dirty="0" smtClean="0">
                <a:ln>
                  <a:noFill/>
                </a:ln>
                <a:solidFill>
                  <a:srgbClr val="02283F"/>
                </a:solidFill>
                <a:effectLst/>
                <a:uLnTx/>
                <a:uFillTx/>
                <a:latin typeface="Book Antiqua" pitchFamily="18" charset="0"/>
                <a:ea typeface="+mj-ea"/>
                <a:cs typeface="Arial" pitchFamily="34" charset="0"/>
              </a:rPr>
              <a:t> 5, příspěvková organizace</a:t>
            </a:r>
            <a:br>
              <a:rPr kumimoji="0" lang="cs-CZ" sz="1600" b="0" i="0" u="none" strike="noStrike" kern="1200" cap="none" spc="0" normalizeH="0" baseline="0" noProof="0" dirty="0" smtClean="0">
                <a:ln>
                  <a:noFill/>
                </a:ln>
                <a:solidFill>
                  <a:srgbClr val="02283F"/>
                </a:solidFill>
                <a:effectLst/>
                <a:uLnTx/>
                <a:uFillTx/>
                <a:latin typeface="Book Antiqua" pitchFamily="18" charset="0"/>
                <a:ea typeface="+mj-ea"/>
                <a:cs typeface="Arial" pitchFamily="34" charset="0"/>
              </a:rPr>
            </a:br>
            <a:r>
              <a:rPr kumimoji="0" lang="cs-CZ" sz="1600" b="0" i="0" u="none" strike="noStrike" kern="1200" cap="none" spc="0" normalizeH="0" baseline="0" noProof="0" dirty="0" smtClean="0">
                <a:ln>
                  <a:noFill/>
                </a:ln>
                <a:solidFill>
                  <a:srgbClr val="02283F"/>
                </a:solidFill>
                <a:effectLst/>
                <a:uLnTx/>
                <a:uFillTx/>
                <a:latin typeface="Book Antiqua" pitchFamily="18" charset="0"/>
                <a:ea typeface="+mj-ea"/>
                <a:cs typeface="Arial" pitchFamily="34" charset="0"/>
              </a:rPr>
              <a:t>Páteřní škola Ústeckého kraje</a:t>
            </a:r>
            <a:endParaRPr kumimoji="0" lang="cs-CZ" sz="1600" b="0" i="0" u="none" strike="noStrike" kern="1200" cap="none" spc="0" normalizeH="0" baseline="0" noProof="0" dirty="0">
              <a:ln>
                <a:noFill/>
              </a:ln>
              <a:solidFill>
                <a:srgbClr val="02283F"/>
              </a:solidFill>
              <a:effectLst/>
              <a:uLnTx/>
              <a:uFillTx/>
              <a:latin typeface="Book Antiqua" pitchFamily="18" charset="0"/>
              <a:ea typeface="+mj-ea"/>
              <a:cs typeface="Arial" pitchFamily="34" charset="0"/>
            </a:endParaRPr>
          </a:p>
        </p:txBody>
      </p:sp>
      <p:pic>
        <p:nvPicPr>
          <p:cNvPr id="6" name="Obrázek 5"/>
          <p:cNvPicPr>
            <a:picLocks noChangeAspect="1"/>
          </p:cNvPicPr>
          <p:nvPr/>
        </p:nvPicPr>
        <p:blipFill>
          <a:blip r:embed="rId6" cstate="print">
            <a:extLst>
              <a:ext uri="{28A0092B-C50C-407E-A947-70E740481C1C}">
                <a14:useLocalDpi xmlns:a14="http://schemas.microsoft.com/office/drawing/2010/main" val="0"/>
              </a:ext>
            </a:extLst>
          </a:blip>
          <a:stretch>
            <a:fillRect/>
          </a:stretch>
        </p:blipFill>
        <p:spPr>
          <a:xfrm>
            <a:off x="120580" y="51853"/>
            <a:ext cx="2710588" cy="792000"/>
          </a:xfrm>
          <a:prstGeom prst="rect">
            <a:avLst/>
          </a:prstGeom>
        </p:spPr>
      </p:pic>
      <p:cxnSp>
        <p:nvCxnSpPr>
          <p:cNvPr id="7" name="Přímá spojnice 7"/>
          <p:cNvCxnSpPr/>
          <p:nvPr/>
        </p:nvCxnSpPr>
        <p:spPr>
          <a:xfrm>
            <a:off x="0" y="6048000"/>
            <a:ext cx="9144000" cy="0"/>
          </a:xfrm>
          <a:prstGeom prst="line">
            <a:avLst/>
          </a:prstGeom>
          <a:ln w="15875">
            <a:solidFill>
              <a:srgbClr val="EA851B"/>
            </a:solidFill>
          </a:ln>
        </p:spPr>
        <p:style>
          <a:lnRef idx="1">
            <a:schemeClr val="accent1"/>
          </a:lnRef>
          <a:fillRef idx="0">
            <a:schemeClr val="accent1"/>
          </a:fillRef>
          <a:effectRef idx="0">
            <a:schemeClr val="accent1"/>
          </a:effectRef>
          <a:fontRef idx="minor">
            <a:schemeClr val="tx1"/>
          </a:fontRef>
        </p:style>
      </p:cxnSp>
      <p:sp>
        <p:nvSpPr>
          <p:cNvPr id="8" name="Zástupný symbol pro číslo snímku 14"/>
          <p:cNvSpPr>
            <a:spLocks noGrp="1"/>
          </p:cNvSpPr>
          <p:nvPr>
            <p:ph type="sldNum" sz="quarter" idx="12"/>
          </p:nvPr>
        </p:nvSpPr>
        <p:spPr>
          <a:xfrm>
            <a:off x="6480000" y="6336000"/>
            <a:ext cx="2133600" cy="365125"/>
          </a:xfrm>
        </p:spPr>
        <p:txBody>
          <a:bodyPr/>
          <a:lstStyle/>
          <a:p>
            <a:fld id="{785D957D-D829-4070-AC89-93F188FE283C}" type="slidenum">
              <a:rPr lang="cs-CZ" smtClean="0"/>
              <a:pPr/>
              <a:t>11</a:t>
            </a:fld>
            <a:endParaRPr lang="cs-CZ" dirty="0"/>
          </a:p>
        </p:txBody>
      </p:sp>
      <p:pic>
        <p:nvPicPr>
          <p:cNvPr id="9" name="Obrázek 8"/>
          <p:cNvPicPr>
            <a:picLocks noChangeAspect="1"/>
          </p:cNvPicPr>
          <p:nvPr/>
        </p:nvPicPr>
        <p:blipFill>
          <a:blip r:embed="rId7" cstate="print">
            <a:extLst>
              <a:ext uri="{28A0092B-C50C-407E-A947-70E740481C1C}">
                <a14:useLocalDpi xmlns:a14="http://schemas.microsoft.com/office/drawing/2010/main" val="0"/>
              </a:ext>
            </a:extLst>
          </a:blip>
          <a:stretch>
            <a:fillRect/>
          </a:stretch>
        </p:blipFill>
        <p:spPr>
          <a:xfrm>
            <a:off x="3053593" y="6117250"/>
            <a:ext cx="3036813" cy="648000"/>
          </a:xfrm>
          <a:prstGeom prst="rect">
            <a:avLst/>
          </a:prstGeom>
        </p:spPr>
      </p:pic>
    </p:spTree>
  </p:cSld>
  <p:clrMapOvr>
    <a:masterClrMapping/>
  </p:clrMapOvr>
  <p:transition>
    <p:pull dir="d"/>
  </p:transition>
  <p:timing>
    <p:tnLst>
      <p:par>
        <p:cTn id="1" dur="indefinite" restart="never" nodeType="tmRoot"/>
      </p:par>
    </p:tnLst>
  </p:timing>
</p:sld>
</file>

<file path=ppt/theme/theme1.xml><?xml version="1.0" encoding="utf-8"?>
<a:theme xmlns:a="http://schemas.openxmlformats.org/drawingml/2006/main" name="Motiv sady Office">
  <a:themeElements>
    <a:clrScheme name="Kancelář">
      <a:dk1>
        <a:sysClr val="windowText" lastClr="000000"/>
      </a:dk1>
      <a:lt1>
        <a:sysClr val="window" lastClr="FFFFFF"/>
      </a:lt1>
      <a:dk2>
        <a:srgbClr val="1F497D"/>
      </a:dk2>
      <a:lt2>
        <a:srgbClr val="EEECE1"/>
      </a:lt2>
      <a:accent1>
        <a:srgbClr val="4F81BD"/>
      </a:accent1>
      <a:accent2>
        <a:srgbClr val="C0504D"/>
      </a:accent2>
      <a:accent3>
        <a:srgbClr val="9BBB59"/>
      </a:accent3>
      <a:accent4>
        <a:srgbClr val="8064A2"/>
      </a:accent4>
      <a:accent5>
        <a:srgbClr val="4BACC6"/>
      </a:accent5>
      <a:accent6>
        <a:srgbClr val="F79646"/>
      </a:accent6>
      <a:hlink>
        <a:srgbClr val="0000FF"/>
      </a:hlink>
      <a:folHlink>
        <a:srgbClr val="800080"/>
      </a:folHlink>
    </a:clrScheme>
    <a:fontScheme name="Kancelář">
      <a:majorFont>
        <a:latin typeface="Calibri"/>
        <a:ea typeface=""/>
        <a:cs typeface=""/>
        <a:font script="Jpan" typeface="ＭＳ Ｐゴシック"/>
        <a:font script="Hang" typeface="맑은 고딕"/>
        <a:font script="Hans" typeface="宋体"/>
        <a:font script="Hant" typeface="新細明體"/>
        <a:font script="Arab" typeface="Times New Roman"/>
        <a:font script="Hebr" typeface="Times New Roman"/>
        <a:font script="Thai" typeface="Angsana New"/>
        <a:font script="Ethi" typeface="Nyala"/>
        <a:font script="Beng" typeface="Vrinda"/>
        <a:font script="Gujr" typeface="Shruti"/>
        <a:font script="Khmr" typeface="MoolBoran"/>
        <a:font script="Knda" typeface="Tunga"/>
        <a:font script="Guru" typeface="Raavi"/>
        <a:font script="Cans" typeface="Euphemia"/>
        <a:font script="Cher" typeface="Plantagenet Cherokee"/>
        <a:font script="Yiii" typeface="Microsoft Yi Baiti"/>
        <a:font script="Tibt" typeface="Microsoft Himalaya"/>
        <a:font script="Thaa" typeface="MV Boli"/>
        <a:font script="Deva" typeface="Mangal"/>
        <a:font script="Telu" typeface="Gautami"/>
        <a:font script="Taml" typeface="Latha"/>
        <a:font script="Syrc" typeface="Estrangelo Edessa"/>
        <a:font script="Orya" typeface="Kalinga"/>
        <a:font script="Mlym" typeface="Kartika"/>
        <a:font script="Laoo" typeface="DokChampa"/>
        <a:font script="Sinh" typeface="Iskoola Pota"/>
        <a:font script="Mong" typeface="Mongolian Baiti"/>
        <a:font script="Viet" typeface="Times New Roman"/>
        <a:font script="Uigh" typeface="Microsoft Uighur"/>
      </a:majorFont>
      <a:minorFont>
        <a:latin typeface="Calibri"/>
        <a:ea typeface=""/>
        <a:cs typeface=""/>
        <a:font script="Jpan" typeface="ＭＳ Ｐゴシック"/>
        <a:font script="Hang" typeface="맑은 고딕"/>
        <a:font script="Hans" typeface="宋体"/>
        <a:font script="Hant" typeface="新細明體"/>
        <a:font script="Arab" typeface="Arial"/>
        <a:font script="Hebr" typeface="Arial"/>
        <a:font script="Thai" typeface="Cordia New"/>
        <a:font script="Ethi" typeface="Nyala"/>
        <a:font script="Beng" typeface="Vrinda"/>
        <a:font script="Gujr" typeface="Shruti"/>
        <a:font script="Khmr" typeface="DaunPenh"/>
        <a:font script="Knda" typeface="Tunga"/>
        <a:font script="Guru" typeface="Raavi"/>
        <a:font script="Cans" typeface="Euphemia"/>
        <a:font script="Cher" typeface="Plantagenet Cherokee"/>
        <a:font script="Yiii" typeface="Microsoft Yi Baiti"/>
        <a:font script="Tibt" typeface="Microsoft Himalaya"/>
        <a:font script="Thaa" typeface="MV Boli"/>
        <a:font script="Deva" typeface="Mangal"/>
        <a:font script="Telu" typeface="Gautami"/>
        <a:font script="Taml" typeface="Latha"/>
        <a:font script="Syrc" typeface="Estrangelo Edessa"/>
        <a:font script="Orya" typeface="Kalinga"/>
        <a:font script="Mlym" typeface="Kartika"/>
        <a:font script="Laoo" typeface="DokChampa"/>
        <a:font script="Sinh" typeface="Iskoola Pota"/>
        <a:font script="Mong" typeface="Mongolian Baiti"/>
        <a:font script="Viet" typeface="Arial"/>
        <a:font script="Uigh" typeface="Microsoft Uighur"/>
      </a:minorFont>
    </a:fontScheme>
    <a:fmtScheme name="Kancelář">
      <a:fillStyleLst>
        <a:solidFill>
          <a:schemeClr val="phClr"/>
        </a:solidFill>
        <a:gradFill rotWithShape="1">
          <a:gsLst>
            <a:gs pos="0">
              <a:schemeClr val="phClr">
                <a:tint val="50000"/>
                <a:satMod val="300000"/>
              </a:schemeClr>
            </a:gs>
            <a:gs pos="35000">
              <a:schemeClr val="phClr">
                <a:tint val="37000"/>
                <a:satMod val="300000"/>
              </a:schemeClr>
            </a:gs>
            <a:gs pos="100000">
              <a:schemeClr val="phClr">
                <a:tint val="15000"/>
                <a:satMod val="350000"/>
              </a:schemeClr>
            </a:gs>
          </a:gsLst>
          <a:lin ang="16200000" scaled="1"/>
        </a:gradFill>
        <a:gradFill rotWithShape="1">
          <a:gsLst>
            <a:gs pos="0">
              <a:schemeClr val="phClr">
                <a:shade val="51000"/>
                <a:satMod val="130000"/>
              </a:schemeClr>
            </a:gs>
            <a:gs pos="80000">
              <a:schemeClr val="phClr">
                <a:shade val="93000"/>
                <a:satMod val="130000"/>
              </a:schemeClr>
            </a:gs>
            <a:gs pos="100000">
              <a:schemeClr val="phClr">
                <a:shade val="94000"/>
                <a:satMod val="135000"/>
              </a:schemeClr>
            </a:gs>
          </a:gsLst>
          <a:lin ang="16200000" scaled="0"/>
        </a:gradFill>
      </a:fillStyleLst>
      <a:lnStyleLst>
        <a:ln w="9525" cap="flat" cmpd="sng" algn="ctr">
          <a:solidFill>
            <a:schemeClr val="phClr">
              <a:shade val="95000"/>
              <a:satMod val="105000"/>
            </a:schemeClr>
          </a:solidFill>
          <a:prstDash val="solid"/>
        </a:ln>
        <a:ln w="25400" cap="flat" cmpd="sng" algn="ctr">
          <a:solidFill>
            <a:schemeClr val="phClr"/>
          </a:solidFill>
          <a:prstDash val="solid"/>
        </a:ln>
        <a:ln w="38100" cap="flat" cmpd="sng" algn="ctr">
          <a:solidFill>
            <a:schemeClr val="phClr"/>
          </a:solidFill>
          <a:prstDash val="solid"/>
        </a:ln>
      </a:lnStyleLst>
      <a:effectStyleLst>
        <a:effectStyle>
          <a:effectLst>
            <a:outerShdw blurRad="40000" dist="20000" dir="5400000" rotWithShape="0">
              <a:srgbClr val="000000">
                <a:alpha val="38000"/>
              </a:srgbClr>
            </a:outerShdw>
          </a:effectLst>
        </a:effectStyle>
        <a:effectStyle>
          <a:effectLst>
            <a:outerShdw blurRad="40000" dist="23000" dir="5400000" rotWithShape="0">
              <a:srgbClr val="000000">
                <a:alpha val="35000"/>
              </a:srgbClr>
            </a:outerShdw>
          </a:effectLst>
        </a:effectStyle>
        <a:effectStyle>
          <a:effectLst>
            <a:outerShdw blurRad="40000" dist="23000" dir="5400000" rotWithShape="0">
              <a:srgbClr val="000000">
                <a:alpha val="35000"/>
              </a:srgbClr>
            </a:outerShdw>
          </a:effectLst>
          <a:scene3d>
            <a:camera prst="orthographicFront">
              <a:rot lat="0" lon="0" rev="0"/>
            </a:camera>
            <a:lightRig rig="threePt" dir="t">
              <a:rot lat="0" lon="0" rev="1200000"/>
            </a:lightRig>
          </a:scene3d>
          <a:sp3d>
            <a:bevelT w="63500" h="25400"/>
          </a:sp3d>
        </a:effectStyle>
      </a:effectStyleLst>
      <a:bgFillStyleLst>
        <a:solidFill>
          <a:schemeClr val="phClr"/>
        </a:solidFill>
        <a:gradFill rotWithShape="1">
          <a:gsLst>
            <a:gs pos="0">
              <a:schemeClr val="phClr">
                <a:tint val="40000"/>
                <a:satMod val="350000"/>
              </a:schemeClr>
            </a:gs>
            <a:gs pos="40000">
              <a:schemeClr val="phClr">
                <a:tint val="45000"/>
                <a:shade val="99000"/>
                <a:satMod val="350000"/>
              </a:schemeClr>
            </a:gs>
            <a:gs pos="100000">
              <a:schemeClr val="phClr">
                <a:shade val="20000"/>
                <a:satMod val="255000"/>
              </a:schemeClr>
            </a:gs>
          </a:gsLst>
          <a:path path="circle">
            <a:fillToRect l="50000" t="-80000" r="50000" b="180000"/>
          </a:path>
        </a:gradFill>
        <a:gradFill rotWithShape="1">
          <a:gsLst>
            <a:gs pos="0">
              <a:schemeClr val="phClr">
                <a:tint val="80000"/>
                <a:satMod val="300000"/>
              </a:schemeClr>
            </a:gs>
            <a:gs pos="100000">
              <a:schemeClr val="phClr">
                <a:shade val="30000"/>
                <a:satMod val="200000"/>
              </a:schemeClr>
            </a:gs>
          </a:gsLst>
          <a:path path="circle">
            <a:fillToRect l="50000" t="50000" r="50000" b="50000"/>
          </a:path>
        </a:gradFill>
      </a:bgFillStyleLst>
    </a:fmtScheme>
  </a:themeElements>
  <a:objectDefaults/>
  <a:extraClrSchemeLst/>
</a:theme>
</file>

<file path=docProps/app.xml><?xml version="1.0" encoding="utf-8"?>
<Properties xmlns="http://schemas.openxmlformats.org/officeDocument/2006/extended-properties" xmlns:vt="http://schemas.openxmlformats.org/officeDocument/2006/docPropsVTypes">
  <TotalTime>145</TotalTime>
  <Words>486</Words>
  <Application>Microsoft Office PowerPoint</Application>
  <PresentationFormat>Předvádění na obrazovce (4:3)</PresentationFormat>
  <Paragraphs>99</Paragraphs>
  <Slides>11</Slides>
  <Notes>0</Notes>
  <HiddenSlides>0</HiddenSlides>
  <MMClips>0</MMClips>
  <ScaleCrop>false</ScaleCrop>
  <HeadingPairs>
    <vt:vector size="4" baseType="variant">
      <vt:variant>
        <vt:lpstr>Motiv</vt:lpstr>
      </vt:variant>
      <vt:variant>
        <vt:i4>1</vt:i4>
      </vt:variant>
      <vt:variant>
        <vt:lpstr>Nadpisy snímků</vt:lpstr>
      </vt:variant>
      <vt:variant>
        <vt:i4>11</vt:i4>
      </vt:variant>
    </vt:vector>
  </HeadingPairs>
  <TitlesOfParts>
    <vt:vector size="12" baseType="lpstr">
      <vt:lpstr>Motiv sady Office</vt:lpstr>
      <vt:lpstr>STŘEDNÍ ŠKOLA STAVEBNÍ A TECHNICKÁ Ústí nad Labem, Čelakovského 5, příspěvková organizace Páteřní škola Ústeckého kraje</vt:lpstr>
      <vt:lpstr>Personality</vt:lpstr>
      <vt:lpstr>SHY</vt:lpstr>
      <vt:lpstr>EASY-GOING</vt:lpstr>
      <vt:lpstr>RELIABLE</vt:lpstr>
      <vt:lpstr>PUNCTUAL</vt:lpstr>
      <vt:lpstr>SELFISH</vt:lpstr>
      <vt:lpstr>LAZY</vt:lpstr>
      <vt:lpstr>EXERCISES</vt:lpstr>
      <vt:lpstr>Questions</vt:lpstr>
      <vt:lpstr>Sources</vt:lpstr>
    </vt:vector>
  </TitlesOfParts>
  <LinksUpToDate>false</LinksUpToDate>
  <SharedDoc>false</SharedDoc>
  <HyperlinksChanged>false</HyperlinksChanged>
  <AppVersion>14.0000</AppVersion>
</Properties>
</file>

<file path=docProps/core.xml><?xml version="1.0" encoding="utf-8"?>
<cp:coreProperties xmlns:cp="http://schemas.openxmlformats.org/package/2006/metadata/core-properties" xmlns:dc="http://purl.org/dc/elements/1.1/" xmlns:dcterms="http://purl.org/dc/terms/" xmlns:dcmitype="http://purl.org/dc/dcmitype/" xmlns:xsi="http://www.w3.org/2001/XMLSchema-instance">
  <dc:title>LAZY</dc:title>
  <dc:creator>popper</dc:creator>
  <cp:lastModifiedBy>Daniela Popperová, Mgr.</cp:lastModifiedBy>
  <cp:revision>47</cp:revision>
  <dcterms:created xsi:type="dcterms:W3CDTF">2012-11-22T17:32:48Z</dcterms:created>
  <dcterms:modified xsi:type="dcterms:W3CDTF">2013-06-04T09:12:05Z</dcterms:modified>
</cp:coreProperties>
</file>