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9" r:id="rId5"/>
    <p:sldId id="261" r:id="rId6"/>
    <p:sldId id="258" r:id="rId7"/>
    <p:sldId id="262" r:id="rId8"/>
    <p:sldId id="260" r:id="rId9"/>
    <p:sldId id="263" r:id="rId10"/>
    <p:sldId id="264" r:id="rId11"/>
    <p:sldId id="265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5230-FB90-481A-AB31-D1B23F7E2B7B}" type="datetimeFigureOut">
              <a:rPr lang="en-GB" smtClean="0"/>
              <a:pPr/>
              <a:t>25/06/2013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1F924-1D68-4805-A59A-49C8BD25CB7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5230-FB90-481A-AB31-D1B23F7E2B7B}" type="datetimeFigureOut">
              <a:rPr lang="en-GB" smtClean="0"/>
              <a:pPr/>
              <a:t>25/06/2013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1F924-1D68-4805-A59A-49C8BD25CB7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5230-FB90-481A-AB31-D1B23F7E2B7B}" type="datetimeFigureOut">
              <a:rPr lang="en-GB" smtClean="0"/>
              <a:pPr/>
              <a:t>25/06/2013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1F924-1D68-4805-A59A-49C8BD25CB7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5230-FB90-481A-AB31-D1B23F7E2B7B}" type="datetimeFigureOut">
              <a:rPr lang="en-GB" smtClean="0"/>
              <a:pPr/>
              <a:t>25/06/2013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1F924-1D68-4805-A59A-49C8BD25CB7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5230-FB90-481A-AB31-D1B23F7E2B7B}" type="datetimeFigureOut">
              <a:rPr lang="en-GB" smtClean="0"/>
              <a:pPr/>
              <a:t>25/06/2013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1F924-1D68-4805-A59A-49C8BD25CB7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5230-FB90-481A-AB31-D1B23F7E2B7B}" type="datetimeFigureOut">
              <a:rPr lang="en-GB" smtClean="0"/>
              <a:pPr/>
              <a:t>25/06/2013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1F924-1D68-4805-A59A-49C8BD25CB7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5230-FB90-481A-AB31-D1B23F7E2B7B}" type="datetimeFigureOut">
              <a:rPr lang="en-GB" smtClean="0"/>
              <a:pPr/>
              <a:t>25/06/2013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1F924-1D68-4805-A59A-49C8BD25CB7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5230-FB90-481A-AB31-D1B23F7E2B7B}" type="datetimeFigureOut">
              <a:rPr lang="en-GB" smtClean="0"/>
              <a:pPr/>
              <a:t>25/06/2013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1F924-1D68-4805-A59A-49C8BD25CB7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5230-FB90-481A-AB31-D1B23F7E2B7B}" type="datetimeFigureOut">
              <a:rPr lang="en-GB" smtClean="0"/>
              <a:pPr/>
              <a:t>25/06/2013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1F924-1D68-4805-A59A-49C8BD25CB7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5230-FB90-481A-AB31-D1B23F7E2B7B}" type="datetimeFigureOut">
              <a:rPr lang="en-GB" smtClean="0"/>
              <a:pPr/>
              <a:t>25/06/2013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1F924-1D68-4805-A59A-49C8BD25CB7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5230-FB90-481A-AB31-D1B23F7E2B7B}" type="datetimeFigureOut">
              <a:rPr lang="en-GB" smtClean="0"/>
              <a:pPr/>
              <a:t>25/06/2013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1F924-1D68-4805-A59A-49C8BD25CB7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F5230-FB90-481A-AB31-D1B23F7E2B7B}" type="datetimeFigureOut">
              <a:rPr lang="en-GB" smtClean="0"/>
              <a:pPr/>
              <a:t>25/06/2013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1F924-1D68-4805-A59A-49C8BD25CB7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clker.com/clipart-10522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commons.wikimedia.org/wiki/File:Charlie-New-Year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09562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Gramatické jevy – frázová slovesa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Look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after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get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away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put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on, go on, </a:t>
                      </a: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take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off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Anglický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Daniela </a:t>
                      </a:r>
                      <a:r>
                        <a:rPr lang="cs-CZ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Popperová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Anglický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výklad, pracovní list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doplňování pracovního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listu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Phrasal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verbs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VY_22_INOVACE_01_34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27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Phrasal verbs</a:t>
            </a:r>
            <a:endParaRPr lang="en-GB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verb + adverb or preposition = </a:t>
            </a:r>
            <a:r>
              <a:rPr lang="en-GB" sz="2800" b="1" dirty="0" smtClean="0"/>
              <a:t>change of meaning</a:t>
            </a:r>
            <a:r>
              <a:rPr lang="en-GB" sz="2800" dirty="0" smtClean="0"/>
              <a:t> </a:t>
            </a:r>
          </a:p>
          <a:p>
            <a:r>
              <a:rPr lang="en-GB" sz="2800" dirty="0" smtClean="0"/>
              <a:t>For example: look – look for ( search)</a:t>
            </a:r>
            <a:endParaRPr lang="en-GB" sz="2800" dirty="0"/>
          </a:p>
        </p:txBody>
      </p:sp>
      <p:pic>
        <p:nvPicPr>
          <p:cNvPr id="2050" name="Picture 2" descr="C:\Users\popper\Pictures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710174"/>
            <a:ext cx="2579772" cy="3068176"/>
          </a:xfrm>
          <a:prstGeom prst="rect">
            <a:avLst/>
          </a:prstGeom>
          <a:noFill/>
        </p:spPr>
      </p:pic>
      <p:cxnSp>
        <p:nvCxnSpPr>
          <p:cNvPr id="6" name="Přímá spojnice 5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8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C:\Users\Popperova\Desktop\phrasal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2710173"/>
            <a:ext cx="4572000" cy="294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Look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363272" cy="4497363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Look after </a:t>
            </a:r>
            <a:r>
              <a:rPr lang="en-GB" sz="2800" dirty="0" smtClean="0"/>
              <a:t>= take care of: I look after my younger sister.</a:t>
            </a:r>
          </a:p>
          <a:p>
            <a:r>
              <a:rPr lang="en-GB" sz="2800" b="1" dirty="0" smtClean="0"/>
              <a:t>Look for </a:t>
            </a:r>
            <a:r>
              <a:rPr lang="en-GB" sz="2800" dirty="0" smtClean="0"/>
              <a:t>= try to find: I always look for my glasses.</a:t>
            </a:r>
          </a:p>
          <a:p>
            <a:r>
              <a:rPr lang="en-GB" sz="2800" b="1" dirty="0" smtClean="0"/>
              <a:t>Look up </a:t>
            </a:r>
            <a:r>
              <a:rPr lang="en-GB" sz="2800" dirty="0" smtClean="0"/>
              <a:t>= search for information: Look the word up in the dictionary!</a:t>
            </a:r>
          </a:p>
          <a:p>
            <a:r>
              <a:rPr lang="en-GB" sz="2800" b="1" dirty="0" smtClean="0"/>
              <a:t>Look up to </a:t>
            </a:r>
            <a:r>
              <a:rPr lang="en-GB" sz="2800" dirty="0" smtClean="0"/>
              <a:t>= respect: I look up to my father.</a:t>
            </a:r>
          </a:p>
          <a:p>
            <a:r>
              <a:rPr lang="en-GB" sz="2800" b="1" dirty="0" smtClean="0"/>
              <a:t>Look forward to </a:t>
            </a:r>
            <a:r>
              <a:rPr lang="en-GB" sz="2800" dirty="0" smtClean="0"/>
              <a:t>= expect something great: I look forward to holiday.</a:t>
            </a:r>
            <a:endParaRPr lang="en-GB" sz="28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cs-CZ" sz="3200" b="1" dirty="0" err="1" smtClean="0"/>
              <a:t>Get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19256" cy="4569371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Get away </a:t>
            </a:r>
            <a:r>
              <a:rPr lang="en-GB" sz="2800" dirty="0" smtClean="0"/>
              <a:t>= escape: The prisoners got away from the prison last night.</a:t>
            </a:r>
          </a:p>
          <a:p>
            <a:r>
              <a:rPr lang="en-GB" sz="2800" b="1" dirty="0" smtClean="0"/>
              <a:t>Get back </a:t>
            </a:r>
            <a:r>
              <a:rPr lang="en-GB" sz="2800" dirty="0" smtClean="0"/>
              <a:t>= regain possession: The police think we will get our car back.</a:t>
            </a:r>
          </a:p>
          <a:p>
            <a:r>
              <a:rPr lang="en-GB" sz="2800" b="1" dirty="0" smtClean="0"/>
              <a:t>Get off </a:t>
            </a:r>
            <a:r>
              <a:rPr lang="en-GB" sz="2800" dirty="0" smtClean="0"/>
              <a:t>= leave the vehicle: You must get off at </a:t>
            </a:r>
            <a:r>
              <a:rPr lang="en-GB" sz="2800" dirty="0" err="1" smtClean="0"/>
              <a:t>Holešovice</a:t>
            </a:r>
            <a:r>
              <a:rPr lang="en-GB" sz="2800" dirty="0" smtClean="0"/>
              <a:t>.</a:t>
            </a:r>
          </a:p>
          <a:p>
            <a:r>
              <a:rPr lang="en-GB" sz="2800" b="1" dirty="0" smtClean="0"/>
              <a:t>Get on (well) with </a:t>
            </a:r>
            <a:r>
              <a:rPr lang="en-GB" sz="2800" dirty="0" smtClean="0"/>
              <a:t>= manage to have a good relationship with </a:t>
            </a:r>
            <a:r>
              <a:rPr lang="en-GB" sz="2800" dirty="0" err="1" smtClean="0"/>
              <a:t>smb</a:t>
            </a:r>
            <a:r>
              <a:rPr lang="en-GB" sz="2800" dirty="0" smtClean="0"/>
              <a:t>.: I get on well with my parents.</a:t>
            </a:r>
            <a:endParaRPr lang="en-GB" sz="28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Put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19256" cy="4641379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Put away </a:t>
            </a:r>
            <a:r>
              <a:rPr lang="en-GB" sz="2800" dirty="0" smtClean="0"/>
              <a:t>= tidy: Put away your clothes, please!</a:t>
            </a:r>
          </a:p>
          <a:p>
            <a:r>
              <a:rPr lang="en-GB" sz="2800" b="1" dirty="0" smtClean="0"/>
              <a:t>Put off </a:t>
            </a:r>
            <a:r>
              <a:rPr lang="en-GB" sz="2800" dirty="0" smtClean="0"/>
              <a:t>= postpone: The meeting has been put off.</a:t>
            </a:r>
          </a:p>
          <a:p>
            <a:r>
              <a:rPr lang="en-GB" sz="2800" b="1" dirty="0" smtClean="0"/>
              <a:t>Put on </a:t>
            </a:r>
            <a:r>
              <a:rPr lang="en-GB" sz="2800" dirty="0" smtClean="0"/>
              <a:t>= dress: Put on your coat, please!</a:t>
            </a:r>
          </a:p>
          <a:p>
            <a:r>
              <a:rPr lang="en-GB" sz="2800" b="1" dirty="0" smtClean="0"/>
              <a:t>Put out </a:t>
            </a:r>
            <a:r>
              <a:rPr lang="en-GB" sz="2800" dirty="0" smtClean="0"/>
              <a:t>= switch off: Don´t forget to put out the light.</a:t>
            </a:r>
          </a:p>
          <a:p>
            <a:r>
              <a:rPr lang="en-GB" sz="2800" b="1" dirty="0" smtClean="0"/>
              <a:t>Put up with </a:t>
            </a:r>
            <a:r>
              <a:rPr lang="en-GB" sz="2800" dirty="0" smtClean="0"/>
              <a:t>= tolerate: I can´t put up with that noise.</a:t>
            </a:r>
            <a:endParaRPr lang="en-GB" sz="28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C:\Users\Popperova\Desktop\1195428982602793815ryanlerch_put_on_shirt_svg_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891" y="4149080"/>
            <a:ext cx="1300038" cy="169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cs-CZ" sz="3200" b="1" dirty="0" err="1" smtClean="0"/>
              <a:t>Take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6367" y="1410699"/>
            <a:ext cx="8291264" cy="4641379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Take after </a:t>
            </a:r>
            <a:r>
              <a:rPr lang="en-GB" sz="2800" dirty="0" smtClean="0"/>
              <a:t>= resemble: I take after my father.</a:t>
            </a:r>
          </a:p>
          <a:p>
            <a:r>
              <a:rPr lang="en-GB" sz="2800" b="1" dirty="0" smtClean="0"/>
              <a:t>Take off </a:t>
            </a:r>
            <a:r>
              <a:rPr lang="en-GB" sz="2800" dirty="0" smtClean="0"/>
              <a:t>= remove: Take off your coat, please!</a:t>
            </a:r>
          </a:p>
          <a:p>
            <a:r>
              <a:rPr lang="en-GB" sz="2800" b="1" dirty="0" smtClean="0"/>
              <a:t>Take off </a:t>
            </a:r>
            <a:r>
              <a:rPr lang="en-GB" sz="2800" dirty="0" smtClean="0"/>
              <a:t>= leave the ground: The plane takes off at 8 am.</a:t>
            </a:r>
          </a:p>
          <a:p>
            <a:r>
              <a:rPr lang="en-GB" sz="2800" b="1" dirty="0" smtClean="0"/>
              <a:t>Take up </a:t>
            </a:r>
            <a:r>
              <a:rPr lang="en-GB" sz="2800" dirty="0" smtClean="0"/>
              <a:t>= develop a hobby: I have taken up yoga.</a:t>
            </a:r>
            <a:endParaRPr lang="en-GB" sz="2800" dirty="0"/>
          </a:p>
        </p:txBody>
      </p:sp>
      <p:pic>
        <p:nvPicPr>
          <p:cNvPr id="5123" name="Picture 3" descr="C:\Users\popper\Pictures\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3853672"/>
            <a:ext cx="2808312" cy="2103523"/>
          </a:xfrm>
          <a:prstGeom prst="rect">
            <a:avLst/>
          </a:prstGeom>
          <a:noFill/>
        </p:spPr>
      </p:pic>
      <p:pic>
        <p:nvPicPr>
          <p:cNvPr id="5124" name="Picture 4" descr="C:\Users\popper\Pictures\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70" y="3925313"/>
            <a:ext cx="3500429" cy="1960240"/>
          </a:xfrm>
          <a:prstGeom prst="rect">
            <a:avLst/>
          </a:prstGeom>
          <a:noFill/>
        </p:spPr>
      </p:pic>
      <p:cxnSp>
        <p:nvCxnSpPr>
          <p:cNvPr id="6" name="Přímá spojnice 5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8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cs-CZ" sz="3200" dirty="0" err="1" smtClean="0"/>
              <a:t>Turn</a:t>
            </a:r>
            <a:endParaRPr lang="en-GB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301608" cy="4886003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Turn on </a:t>
            </a:r>
            <a:r>
              <a:rPr lang="en-GB" sz="2800" dirty="0" smtClean="0"/>
              <a:t>= switch on: Turn the TV on, please!</a:t>
            </a:r>
          </a:p>
          <a:p>
            <a:r>
              <a:rPr lang="en-GB" sz="2800" b="1" dirty="0" smtClean="0"/>
              <a:t>Turn off </a:t>
            </a:r>
            <a:r>
              <a:rPr lang="en-GB" sz="2800" dirty="0" smtClean="0"/>
              <a:t>= switch off: Turn the radio off, please!</a:t>
            </a:r>
          </a:p>
          <a:p>
            <a:r>
              <a:rPr lang="en-GB" sz="2800" b="1" dirty="0" smtClean="0"/>
              <a:t>Turn down </a:t>
            </a:r>
            <a:r>
              <a:rPr lang="en-GB" sz="2800" dirty="0" smtClean="0"/>
              <a:t>= reduce: Turn down the temperature, please!</a:t>
            </a:r>
          </a:p>
          <a:p>
            <a:r>
              <a:rPr lang="en-GB" sz="2800" b="1" dirty="0" smtClean="0"/>
              <a:t>Turn down </a:t>
            </a:r>
            <a:r>
              <a:rPr lang="en-GB" sz="2800" dirty="0" smtClean="0"/>
              <a:t>= refuse: She always turns down my invitation.</a:t>
            </a:r>
          </a:p>
          <a:p>
            <a:r>
              <a:rPr lang="en-GB" sz="2800" b="1" dirty="0" smtClean="0"/>
              <a:t>Turn up </a:t>
            </a:r>
            <a:r>
              <a:rPr lang="en-GB" sz="2800" dirty="0" smtClean="0"/>
              <a:t>= appear unexpectedly: My brother turned up yesterday after 5 years.</a:t>
            </a:r>
          </a:p>
          <a:p>
            <a:endParaRPr lang="en-GB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301608" cy="3517851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Break down</a:t>
            </a:r>
            <a:r>
              <a:rPr lang="en-GB" sz="2800" dirty="0" smtClean="0"/>
              <a:t>= fail to work: H</a:t>
            </a:r>
            <a:r>
              <a:rPr lang="cs-CZ" sz="2800" dirty="0" err="1" smtClean="0"/>
              <a:t>er</a:t>
            </a:r>
            <a:r>
              <a:rPr lang="en-GB" sz="2800" dirty="0" smtClean="0"/>
              <a:t> car broke down of the way to work.</a:t>
            </a:r>
          </a:p>
          <a:p>
            <a:r>
              <a:rPr lang="en-GB" sz="2800" b="1" dirty="0" smtClean="0"/>
              <a:t>Break up </a:t>
            </a:r>
            <a:r>
              <a:rPr lang="en-GB" sz="2800" dirty="0" smtClean="0"/>
              <a:t>= separate: She has broken up with her boyfriend.</a:t>
            </a:r>
          </a:p>
          <a:p>
            <a:r>
              <a:rPr lang="en-GB" sz="2800" b="1" dirty="0" smtClean="0"/>
              <a:t>Go on </a:t>
            </a:r>
            <a:r>
              <a:rPr lang="en-GB" sz="2800" dirty="0" smtClean="0"/>
              <a:t>= continue: Go on reading, please!</a:t>
            </a:r>
          </a:p>
          <a:p>
            <a:r>
              <a:rPr lang="en-GB" sz="2800" b="1" dirty="0" smtClean="0"/>
              <a:t>Go up </a:t>
            </a:r>
            <a:r>
              <a:rPr lang="en-GB" sz="2800" dirty="0" smtClean="0"/>
              <a:t>= increase: The prices are going up.</a:t>
            </a:r>
          </a:p>
          <a:p>
            <a:r>
              <a:rPr lang="en-GB" sz="2800" b="1" dirty="0" smtClean="0"/>
              <a:t>Give up </a:t>
            </a:r>
            <a:r>
              <a:rPr lang="en-GB" sz="2800" dirty="0" smtClean="0"/>
              <a:t>= stop doing: I´m trying to give up smoking.</a:t>
            </a:r>
            <a:endParaRPr lang="en-GB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9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80728"/>
            <a:ext cx="8147248" cy="5145435"/>
          </a:xfrm>
        </p:spPr>
        <p:txBody>
          <a:bodyPr/>
          <a:lstStyle/>
          <a:p>
            <a:r>
              <a:rPr lang="en-GB" sz="2800" b="1" dirty="0" smtClean="0"/>
              <a:t>Set off </a:t>
            </a:r>
            <a:r>
              <a:rPr lang="en-GB" sz="2800" dirty="0" smtClean="0"/>
              <a:t>= begin a journey: She set off for the airport at 6 am.</a:t>
            </a:r>
          </a:p>
          <a:p>
            <a:r>
              <a:rPr lang="en-GB" sz="2800" b="1" dirty="0" smtClean="0"/>
              <a:t>Bring up </a:t>
            </a:r>
            <a:r>
              <a:rPr lang="en-GB" sz="2800" dirty="0" smtClean="0"/>
              <a:t>= raise a child: He was brought up by his grandparents.</a:t>
            </a:r>
          </a:p>
          <a:p>
            <a:r>
              <a:rPr lang="en-GB" sz="2800" b="1" dirty="0" smtClean="0"/>
              <a:t>Call off </a:t>
            </a:r>
            <a:r>
              <a:rPr lang="en-GB" sz="2800" dirty="0" smtClean="0"/>
              <a:t>= cancel: The match was called off.</a:t>
            </a:r>
          </a:p>
          <a:p>
            <a:r>
              <a:rPr lang="en-GB" sz="2800" b="1" dirty="0" smtClean="0"/>
              <a:t>Let down </a:t>
            </a:r>
            <a:r>
              <a:rPr lang="en-GB" sz="2800" dirty="0" smtClean="0"/>
              <a:t>= disappoint: Friends sometimes let you down.</a:t>
            </a:r>
          </a:p>
          <a:p>
            <a:pPr>
              <a:buNone/>
            </a:pPr>
            <a:endParaRPr lang="cs-CZ" dirty="0" smtClean="0"/>
          </a:p>
          <a:p>
            <a:endParaRPr lang="en-GB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8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C:\Users\Popperova\Desktop\800px-Charlie-New-Yea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972" y="3882571"/>
            <a:ext cx="2984228" cy="1988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52736"/>
            <a:ext cx="8435280" cy="5073427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Replace the verbs in bold with the phrasal verbs.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I am </a:t>
            </a:r>
            <a:r>
              <a:rPr lang="en-GB" sz="2800" b="1" dirty="0" smtClean="0"/>
              <a:t>trying to find </a:t>
            </a:r>
            <a:r>
              <a:rPr lang="en-GB" sz="2800" dirty="0" smtClean="0"/>
              <a:t>my textbook. Have you seen it?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The plane </a:t>
            </a:r>
            <a:r>
              <a:rPr lang="en-GB" sz="2800" b="1" dirty="0" smtClean="0"/>
              <a:t>leaves the ground </a:t>
            </a:r>
            <a:r>
              <a:rPr lang="en-GB" sz="2800" dirty="0" smtClean="0"/>
              <a:t>at 10pm.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The prisoners </a:t>
            </a:r>
            <a:r>
              <a:rPr lang="en-GB" sz="2800" b="1" dirty="0" smtClean="0"/>
              <a:t>escaped</a:t>
            </a:r>
            <a:r>
              <a:rPr lang="en-GB" sz="2800" dirty="0" smtClean="0"/>
              <a:t> last night.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The car </a:t>
            </a:r>
            <a:r>
              <a:rPr lang="en-GB" sz="2800" b="1" dirty="0" smtClean="0"/>
              <a:t>failed to work </a:t>
            </a:r>
            <a:r>
              <a:rPr lang="en-GB" sz="2800" dirty="0" smtClean="0"/>
              <a:t>on the way home.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The couple </a:t>
            </a:r>
            <a:r>
              <a:rPr lang="en-GB" sz="2800" b="1" dirty="0" smtClean="0"/>
              <a:t>separated</a:t>
            </a:r>
            <a:r>
              <a:rPr lang="en-GB" sz="2800" dirty="0" smtClean="0"/>
              <a:t> last week.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You should </a:t>
            </a:r>
            <a:r>
              <a:rPr lang="en-GB" sz="2800" b="1" dirty="0" smtClean="0"/>
              <a:t>leave the bus </a:t>
            </a:r>
            <a:r>
              <a:rPr lang="en-GB" sz="2800" dirty="0" smtClean="0"/>
              <a:t>at </a:t>
            </a:r>
            <a:r>
              <a:rPr lang="en-GB" sz="2800" dirty="0" err="1" smtClean="0"/>
              <a:t>Holešovice</a:t>
            </a:r>
            <a:r>
              <a:rPr lang="en-GB" sz="2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I can´t </a:t>
            </a:r>
            <a:r>
              <a:rPr lang="en-GB" sz="2800" b="1" dirty="0" smtClean="0"/>
              <a:t>tolerate</a:t>
            </a:r>
            <a:r>
              <a:rPr lang="en-GB" sz="2800" dirty="0" smtClean="0"/>
              <a:t> that noise.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I am trying </a:t>
            </a:r>
            <a:r>
              <a:rPr lang="en-GB" sz="2800" b="1" dirty="0" smtClean="0"/>
              <a:t>to stop </a:t>
            </a:r>
            <a:r>
              <a:rPr lang="en-GB" sz="2800" dirty="0" smtClean="0"/>
              <a:t>smoking.</a:t>
            </a:r>
          </a:p>
          <a:p>
            <a:pPr marL="514350" indent="-514350">
              <a:buNone/>
            </a:pPr>
            <a:endParaRPr lang="en-GB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 descr="C:\Users\Popperova\Desktop\bez názvu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667" y="3573016"/>
            <a:ext cx="2034327" cy="231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cs-CZ" sz="2000" dirty="0" err="1" smtClean="0"/>
              <a:t>Sources</a:t>
            </a:r>
            <a:r>
              <a:rPr lang="cs-CZ" sz="2000" dirty="0" smtClean="0"/>
              <a:t>:</a:t>
            </a:r>
            <a:endParaRPr lang="en-GB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4857403"/>
          </a:xfrm>
        </p:spPr>
        <p:txBody>
          <a:bodyPr/>
          <a:lstStyle/>
          <a:p>
            <a:r>
              <a:rPr lang="cs-CZ" sz="2000" dirty="0" smtClean="0"/>
              <a:t>DEDIOS. </a:t>
            </a:r>
            <a:r>
              <a:rPr lang="cs-CZ" sz="2000" i="1" dirty="0"/>
              <a:t>wordpress.com</a:t>
            </a:r>
            <a:r>
              <a:rPr lang="cs-CZ" sz="2000" dirty="0"/>
              <a:t> [online]. [cit. 19.6.2013]. Dostupný na WWW: http://advancedenglish2.wordpress.com/2011/04/05/phrasal-verbs-ii/ </a:t>
            </a:r>
            <a:endParaRPr lang="cs-CZ" sz="2000" dirty="0" smtClean="0"/>
          </a:p>
          <a:p>
            <a:r>
              <a:rPr lang="cs-CZ" sz="2000" dirty="0" smtClean="0"/>
              <a:t>LEE</a:t>
            </a:r>
            <a:r>
              <a:rPr lang="pt-BR" sz="2000" dirty="0" smtClean="0"/>
              <a:t>. </a:t>
            </a:r>
            <a:r>
              <a:rPr lang="pt-BR" sz="2000" i="1" dirty="0"/>
              <a:t>www.quia.com</a:t>
            </a:r>
            <a:r>
              <a:rPr lang="pt-BR" sz="2000" dirty="0"/>
              <a:t> [online]. [cit. 19.6.2013]. Dostupný na WWW: http://www.quia.com/jg/2021795list.html </a:t>
            </a:r>
            <a:endParaRPr lang="cs-CZ" sz="2000" dirty="0" smtClean="0"/>
          </a:p>
          <a:p>
            <a:r>
              <a:rPr lang="pt-BR" sz="2000" dirty="0"/>
              <a:t>AUTOR NEUVEDEN. </a:t>
            </a:r>
            <a:r>
              <a:rPr lang="pt-BR" sz="2000" i="1" dirty="0"/>
              <a:t>www.clker.com</a:t>
            </a:r>
            <a:r>
              <a:rPr lang="pt-BR" sz="2000" dirty="0"/>
              <a:t> [online]. [cit. 20.6.2013]. Dostupný na WWW: </a:t>
            </a:r>
            <a:r>
              <a:rPr lang="pt-BR" sz="2000" dirty="0">
                <a:hlinkClick r:id="rId2"/>
              </a:rPr>
              <a:t>http://</a:t>
            </a:r>
            <a:r>
              <a:rPr lang="pt-BR" sz="2000" dirty="0" smtClean="0">
                <a:hlinkClick r:id="rId2"/>
              </a:rPr>
              <a:t>www.clker.com/clipart-10522.html</a:t>
            </a:r>
            <a:endParaRPr lang="cs-CZ" sz="2000" dirty="0" smtClean="0"/>
          </a:p>
          <a:p>
            <a:r>
              <a:rPr lang="cs-CZ" sz="2000" dirty="0"/>
              <a:t>AUTOR NEUVEDEN. </a:t>
            </a:r>
            <a:r>
              <a:rPr lang="cs-CZ" sz="2000" i="1" dirty="0"/>
              <a:t>yogamaister.com</a:t>
            </a:r>
            <a:r>
              <a:rPr lang="cs-CZ" sz="2000" dirty="0"/>
              <a:t> [online]. [cit. 25.6.2013]. Dostupný na WWW: http://yogamaister.com/yoga-tips/yoga-to-lose-weight.html </a:t>
            </a:r>
            <a:endParaRPr lang="cs-CZ" sz="2000" dirty="0" smtClean="0"/>
          </a:p>
          <a:p>
            <a:r>
              <a:rPr lang="cs-CZ" sz="2000" dirty="0"/>
              <a:t>AUTOR NEUVEDEN. </a:t>
            </a:r>
            <a:r>
              <a:rPr lang="cs-CZ" sz="2000" i="1" dirty="0"/>
              <a:t>wallpaperbeautiful.com</a:t>
            </a:r>
            <a:r>
              <a:rPr lang="cs-CZ" sz="2000" dirty="0"/>
              <a:t> [online]. [cit. 25.6.2013]. Dostupný na WWW: http://www.wallpaperbeautiful.com/Industry/Aviation/aircraft_boeing_take_off_planes_aviation_landing</a:t>
            </a:r>
          </a:p>
          <a:p>
            <a:pPr>
              <a:buNone/>
            </a:pPr>
            <a:endParaRPr lang="en-GB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en-US" sz="2000" dirty="0"/>
              <a:t>[</a:t>
            </a:r>
            <a:r>
              <a:rPr lang="cs-CZ" sz="2000" dirty="0"/>
              <a:t>cit. 2013-06-19</a:t>
            </a:r>
            <a:r>
              <a:rPr lang="en-US" sz="2000" dirty="0"/>
              <a:t>]</a:t>
            </a:r>
            <a:r>
              <a:rPr lang="cs-CZ" sz="2000" dirty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</a:t>
            </a:r>
            <a:r>
              <a:rPr lang="cs-CZ" sz="2000" dirty="0"/>
              <a:t>na WWW:</a:t>
            </a:r>
          </a:p>
          <a:p>
            <a:r>
              <a:rPr lang="cs-CZ" sz="2000" dirty="0" smtClean="0">
                <a:hlinkClick r:id="rId2"/>
              </a:rPr>
              <a:t>http</a:t>
            </a:r>
            <a:r>
              <a:rPr lang="cs-CZ" sz="2000" dirty="0">
                <a:hlinkClick r:id="rId2"/>
              </a:rPr>
              <a:t>://</a:t>
            </a:r>
            <a:r>
              <a:rPr lang="cs-CZ" sz="2000" dirty="0" smtClean="0">
                <a:hlinkClick r:id="rId2"/>
              </a:rPr>
              <a:t>commons.wikimedia.org/wiki/File:Charlie-New-Year.jpg</a:t>
            </a:r>
            <a:endParaRPr lang="cs-CZ" sz="2000" dirty="0" smtClean="0"/>
          </a:p>
          <a:p>
            <a:r>
              <a:rPr lang="pt-BR" sz="2000" dirty="0"/>
              <a:t>AUTOR NEUVEDEN. </a:t>
            </a:r>
            <a:r>
              <a:rPr lang="pt-BR" sz="2000" i="1" dirty="0"/>
              <a:t>www.kaikoura.govt.nz</a:t>
            </a:r>
            <a:r>
              <a:rPr lang="pt-BR" sz="2000" dirty="0"/>
              <a:t> [online]. [cit. 25.6.2013]. Dostupný na WWW: http://www.kaikoura.govt.nz/i_live_in_kaikoura/trades_and_services/automotive.htm </a:t>
            </a:r>
            <a:endParaRPr lang="cs-CZ" sz="20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73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851</Words>
  <Application>Microsoft Office PowerPoint</Application>
  <PresentationFormat>Předvádění na obrazovce (4:3)</PresentationFormat>
  <Paragraphs>119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STŘEDNÍ ŠKOLA STAVEBNÍ A TECHNICKÁ Ústí nad Labem, Čelakovského 5, příspěvková organizace Páteřní škola Ústeckého kraje</vt:lpstr>
      <vt:lpstr>Phrasal verbs</vt:lpstr>
      <vt:lpstr>Look</vt:lpstr>
      <vt:lpstr>Get</vt:lpstr>
      <vt:lpstr>Put</vt:lpstr>
      <vt:lpstr>Take</vt:lpstr>
      <vt:lpstr>Turn</vt:lpstr>
      <vt:lpstr>Prezentace aplikace PowerPoint</vt:lpstr>
      <vt:lpstr>Prezentace aplikace PowerPoint</vt:lpstr>
      <vt:lpstr>Prezentace aplikace PowerPoint</vt:lpstr>
      <vt:lpstr>Sources: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Phrasal verbs</dc:title>
  <dc:creator>popper</dc:creator>
  <cp:lastModifiedBy>Daniela Popperová, Mgr.</cp:lastModifiedBy>
  <cp:revision>59</cp:revision>
  <dcterms:created xsi:type="dcterms:W3CDTF">2012-12-23T07:47:55Z</dcterms:created>
  <dcterms:modified xsi:type="dcterms:W3CDTF">2013-06-25T09:55:38Z</dcterms:modified>
</cp:coreProperties>
</file>