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332071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Funkce OS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Správa paměti představuje: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vedení evidence vnitřní paměti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přidělování paměti procesům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 situací vznikajících </a:t>
            </a:r>
            <a:r>
              <a:rPr lang="cs-CZ" dirty="0">
                <a:latin typeface="Arial" pitchFamily="34" charset="0"/>
                <a:cs typeface="Arial" pitchFamily="34" charset="0"/>
              </a:rPr>
              <a:t>při nedostatku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paměti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správu </a:t>
            </a:r>
            <a:r>
              <a:rPr lang="cs-CZ" dirty="0">
                <a:latin typeface="Arial" pitchFamily="34" charset="0"/>
                <a:cs typeface="Arial" pitchFamily="34" charset="0"/>
              </a:rPr>
              <a:t>virtuální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paměti.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procesů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Správa procesů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znamená: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evidenci </a:t>
            </a:r>
            <a:r>
              <a:rPr lang="cs-CZ" dirty="0">
                <a:latin typeface="Arial" pitchFamily="34" charset="0"/>
                <a:cs typeface="Arial" pitchFamily="34" charset="0"/>
              </a:rPr>
              <a:t>spuštěných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plánování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přidělování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procesoru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stavu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zajišťování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komunikace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procesy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94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periferií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Správa periferií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zahrnuje: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vytváření </a:t>
            </a:r>
            <a:r>
              <a:rPr lang="cs-CZ" dirty="0">
                <a:latin typeface="Arial" pitchFamily="34" charset="0"/>
                <a:cs typeface="Arial" pitchFamily="34" charset="0"/>
              </a:rPr>
              <a:t>rozhraní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I/O zařízeními a procesy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stavu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zařízení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přidělování zařízení procesům a řešení možných kolizí s tím souvisejících</a:t>
            </a:r>
            <a:r>
              <a:rPr lang="cs-CZ" dirty="0">
                <a:latin typeface="Arial" pitchFamily="34" charset="0"/>
                <a:cs typeface="Arial" pitchFamily="34" charset="0"/>
              </a:rPr>
              <a:t>, atd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4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moderních systémech je obvyklé rozlišování různých režimů práce systému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minimálně: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uživatelský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rivilegovaný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uživatelském režimu probíhají běžné činnosti, privilegovaný je určen pro údržbu</a:t>
            </a:r>
            <a:r>
              <a:rPr lang="cs-CZ" dirty="0">
                <a:latin typeface="Arial" pitchFamily="34" charset="0"/>
                <a:cs typeface="Arial" pitchFamily="34" charset="0"/>
              </a:rPr>
              <a:t>, instalaci, konfiguraci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82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souborů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týká </a:t>
            </a:r>
            <a:r>
              <a:rPr lang="cs-CZ" dirty="0">
                <a:latin typeface="Arial" pitchFamily="34" charset="0"/>
                <a:cs typeface="Arial" pitchFamily="34" charset="0"/>
              </a:rPr>
              <a:t>se dat na vnějších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paměťových médiích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namená </a:t>
            </a:r>
            <a:r>
              <a:rPr lang="cs-CZ" dirty="0">
                <a:latin typeface="Arial" pitchFamily="34" charset="0"/>
                <a:cs typeface="Arial" pitchFamily="34" charset="0"/>
              </a:rPr>
              <a:t>nejen vytváření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rozhraní, umožňujícího procesům přistupovat k souborům </a:t>
            </a:r>
            <a:r>
              <a:rPr lang="cs-CZ" dirty="0">
                <a:latin typeface="Arial" pitchFamily="34" charset="0"/>
                <a:cs typeface="Arial" pitchFamily="34" charset="0"/>
              </a:rPr>
              <a:t>(a také jiným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datům) jednotným způsobem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ale také udržování informací o struktuře </a:t>
            </a:r>
            <a:r>
              <a:rPr lang="cs-CZ" dirty="0">
                <a:latin typeface="Arial" pitchFamily="34" charset="0"/>
                <a:cs typeface="Arial" pitchFamily="34" charset="0"/>
              </a:rPr>
              <a:t>souborů  na  disku,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kontrolu přístupových práv procesů k souborům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49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uživatelů, správa úloh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systém </a:t>
            </a:r>
            <a:r>
              <a:rPr lang="cs-CZ" dirty="0">
                <a:latin typeface="Arial" pitchFamily="34" charset="0"/>
                <a:cs typeface="Arial" pitchFamily="34" charset="0"/>
              </a:rPr>
              <a:t>vede informace o uživatelích systému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 jejich činnosti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zajišťuje </a:t>
            </a:r>
            <a:r>
              <a:rPr lang="cs-CZ" dirty="0">
                <a:latin typeface="Arial" pitchFamily="34" charset="0"/>
                <a:cs typeface="Arial" pitchFamily="34" charset="0"/>
              </a:rPr>
              <a:t>přihlašování a odhlašování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uživatelů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totéž</a:t>
            </a:r>
            <a:r>
              <a:rPr lang="cs-CZ" dirty="0">
                <a:latin typeface="Arial" pitchFamily="34" charset="0"/>
                <a:cs typeface="Arial" pitchFamily="34" charset="0"/>
              </a:rPr>
              <a:t>, co se týká uživatelů, týká se také úloh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jejich průběhu </a:t>
            </a:r>
            <a:r>
              <a:rPr lang="en-US" sz="1900" dirty="0" smtClean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2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Uživatelské a programové rozhraní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Uživatelské rozhraní </a:t>
            </a:r>
            <a:r>
              <a:rPr lang="cs-CZ" dirty="0">
                <a:latin typeface="Arial" pitchFamily="34" charset="0"/>
                <a:cs typeface="Arial" pitchFamily="34" charset="0"/>
              </a:rPr>
              <a:t>(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user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interface, UI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= rozhraní </a:t>
            </a:r>
            <a:r>
              <a:rPr lang="cs-CZ" dirty="0">
                <a:latin typeface="Arial" pitchFamily="34" charset="0"/>
                <a:cs typeface="Arial" pitchFamily="34" charset="0"/>
              </a:rPr>
              <a:t>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uživatelem a OS. </a:t>
            </a:r>
            <a:r>
              <a:rPr lang="cs-CZ" dirty="0">
                <a:latin typeface="Arial" pitchFamily="34" charset="0"/>
                <a:cs typeface="Arial" pitchFamily="34" charset="0"/>
              </a:rPr>
              <a:t>Jedná se o sadu programů, které slouží ke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komunikaci mezi </a:t>
            </a:r>
            <a:r>
              <a:rPr lang="cs-CZ" dirty="0">
                <a:latin typeface="Arial" pitchFamily="34" charset="0"/>
                <a:cs typeface="Arial" pitchFamily="34" charset="0"/>
              </a:rPr>
              <a:t>uživatelem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Programové  rozhraní </a:t>
            </a:r>
            <a:r>
              <a:rPr lang="cs-CZ" dirty="0">
                <a:latin typeface="Arial" pitchFamily="34" charset="0"/>
                <a:cs typeface="Arial" pitchFamily="34" charset="0"/>
              </a:rPr>
              <a:t>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rozhraní mezi programy (procesy</a:t>
            </a:r>
            <a:r>
              <a:rPr lang="cs-CZ" dirty="0"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výpočetním </a:t>
            </a:r>
            <a:r>
              <a:rPr lang="cs-CZ" dirty="0">
                <a:latin typeface="Arial" pitchFamily="34" charset="0"/>
                <a:cs typeface="Arial" pitchFamily="34" charset="0"/>
              </a:rPr>
              <a:t>a operačním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systémem. Většinou </a:t>
            </a:r>
            <a:r>
              <a:rPr lang="cs-CZ" dirty="0">
                <a:latin typeface="Arial" pitchFamily="34" charset="0"/>
                <a:cs typeface="Arial" pitchFamily="34" charset="0"/>
              </a:rPr>
              <a:t>je představováno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sadou knihoven</a:t>
            </a:r>
            <a:r>
              <a:rPr lang="cs-CZ" dirty="0">
                <a:latin typeface="Arial" pitchFamily="34" charset="0"/>
                <a:cs typeface="Arial" pitchFamily="34" charset="0"/>
              </a:rPr>
              <a:t>, které může program využívat pro svou práci (grafické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prvky rozhraní</a:t>
            </a:r>
            <a:r>
              <a:rPr lang="cs-CZ" dirty="0">
                <a:latin typeface="Arial" pitchFamily="34" charset="0"/>
                <a:cs typeface="Arial" pitchFamily="34" charset="0"/>
              </a:rPr>
              <a:t>, dialogová okna, funkční prvky, rozhraní časovače, atd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729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2013-03-04</a:t>
            </a:r>
            <a:r>
              <a:rPr lang="cs-CZ" sz="2000" dirty="0"/>
              <a:t>]. 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734</TotalTime>
  <Words>325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Správa paměti</vt:lpstr>
      <vt:lpstr>Správa procesů</vt:lpstr>
      <vt:lpstr>Správa periferií</vt:lpstr>
      <vt:lpstr>Správa systému</vt:lpstr>
      <vt:lpstr>Správa souborů</vt:lpstr>
      <vt:lpstr>Správa uživatelů, správa úloh</vt:lpstr>
      <vt:lpstr>Uživatelské a programové rozhraní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111</cp:revision>
  <dcterms:created xsi:type="dcterms:W3CDTF">2012-08-02T10:31:28Z</dcterms:created>
  <dcterms:modified xsi:type="dcterms:W3CDTF">2013-07-11T22:42:30Z</dcterms:modified>
</cp:coreProperties>
</file>