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3" r:id="rId5"/>
    <p:sldId id="261" r:id="rId6"/>
    <p:sldId id="262" r:id="rId7"/>
    <p:sldId id="258" r:id="rId8"/>
    <p:sldId id="259" r:id="rId9"/>
    <p:sldId id="260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2EE4D-DA8E-4CBA-9852-461E3D6C24B5}" type="datetimeFigureOut">
              <a:rPr lang="en-GB" smtClean="0"/>
              <a:pPr/>
              <a:t>25/07/2013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B40A9-5FC6-405A-BC8B-52BB60E76DA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ommons.wikimedia.org/wiki/File:Ez-map.pn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en.wikipedia.org/wiki/Czech_Republ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The_Czech_Republic" TargetMode="External"/><Relationship Id="rId5" Type="http://schemas.openxmlformats.org/officeDocument/2006/relationships/hyperlink" Target="http://commons.wikimedia.org/wiki/File:Flag_of_the_Czech_Republic.svg" TargetMode="External"/><Relationship Id="rId4" Type="http://schemas.openxmlformats.org/officeDocument/2006/relationships/hyperlink" Target="http://commons.wikimedia.org/wiki/File:Sn%C4%9B%C5%BEka_3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ommons.wikimedia.org/wiki/File:Jaromir_Jagr_Watching_2011-12-29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Česká republika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Geography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History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Government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Main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cities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Castles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Czech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Republic</a:t>
            </a:r>
            <a:endParaRPr lang="en-GB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Czech Republic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19256" cy="456937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Czech Republic </a:t>
            </a:r>
            <a:r>
              <a:rPr lang="en-GB" sz="2800" b="1" dirty="0" smtClean="0"/>
              <a:t>is situated in the centre of Europe </a:t>
            </a:r>
            <a:r>
              <a:rPr lang="en-GB" sz="2800" dirty="0" smtClean="0"/>
              <a:t>and it is called </a:t>
            </a:r>
            <a:r>
              <a:rPr lang="en-GB" sz="2800" b="1" dirty="0" smtClean="0"/>
              <a:t>the heart of Europe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It has a population of </a:t>
            </a:r>
            <a:r>
              <a:rPr lang="en-GB" sz="2800" b="1" dirty="0" smtClean="0"/>
              <a:t>10 million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covers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</a:t>
            </a:r>
            <a:r>
              <a:rPr lang="cs-CZ" sz="2800" b="1" dirty="0" smtClean="0"/>
              <a:t>   </a:t>
            </a:r>
            <a:r>
              <a:rPr lang="en-GB" sz="2800" dirty="0" smtClean="0"/>
              <a:t>an </a:t>
            </a:r>
            <a:r>
              <a:rPr lang="en-GB" sz="2800" dirty="0" smtClean="0"/>
              <a:t>area of about </a:t>
            </a:r>
            <a:r>
              <a:rPr lang="en-GB" sz="2800" b="1" dirty="0" smtClean="0"/>
              <a:t>80 000 sq. km</a:t>
            </a:r>
            <a:r>
              <a:rPr lang="en-GB" sz="2800" dirty="0" smtClean="0"/>
              <a:t>. </a:t>
            </a:r>
          </a:p>
          <a:p>
            <a:r>
              <a:rPr lang="en-GB" sz="2800" dirty="0" smtClean="0"/>
              <a:t>We border on Germany, Poland,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</a:t>
            </a:r>
            <a:r>
              <a:rPr lang="en-GB" sz="2800" dirty="0" smtClean="0"/>
              <a:t>Austria </a:t>
            </a:r>
            <a:r>
              <a:rPr lang="en-GB" sz="2800" dirty="0" smtClean="0"/>
              <a:t>and  Slovakia. 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Ez-map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3002680"/>
            <a:ext cx="2736304" cy="294360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Geography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Czech Republic </a:t>
            </a:r>
            <a:r>
              <a:rPr lang="en-GB" sz="2800" b="1" dirty="0" smtClean="0"/>
              <a:t>consists of </a:t>
            </a:r>
            <a:r>
              <a:rPr lang="en-GB" sz="2800" dirty="0" smtClean="0"/>
              <a:t>three lands: </a:t>
            </a:r>
            <a:r>
              <a:rPr lang="en-GB" sz="2800" b="1" dirty="0" smtClean="0"/>
              <a:t>Bohemia, Moravia </a:t>
            </a:r>
            <a:r>
              <a:rPr lang="en-GB" sz="2800" dirty="0" smtClean="0"/>
              <a:t>and </a:t>
            </a:r>
            <a:r>
              <a:rPr lang="en-GB" sz="2800" b="1" dirty="0" smtClean="0"/>
              <a:t>Silesia</a:t>
            </a:r>
            <a:r>
              <a:rPr lang="en-GB" sz="2800" dirty="0" smtClean="0"/>
              <a:t>.</a:t>
            </a:r>
          </a:p>
          <a:p>
            <a:r>
              <a:rPr lang="en-GB" sz="2800" u="sng" dirty="0" smtClean="0"/>
              <a:t>Mountains</a:t>
            </a:r>
            <a:r>
              <a:rPr lang="en-GB" sz="2800" dirty="0" smtClean="0"/>
              <a:t>: the Giant Mountains, </a:t>
            </a:r>
            <a:r>
              <a:rPr lang="en-GB" sz="2800" dirty="0" err="1" smtClean="0"/>
              <a:t>Jeseníky</a:t>
            </a:r>
            <a:r>
              <a:rPr lang="en-GB" sz="2800" dirty="0" smtClean="0"/>
              <a:t>, </a:t>
            </a:r>
            <a:r>
              <a:rPr lang="en-GB" sz="2800" dirty="0" err="1" smtClean="0"/>
              <a:t>Beskydy</a:t>
            </a:r>
            <a:r>
              <a:rPr lang="en-GB" sz="2800" dirty="0" smtClean="0"/>
              <a:t>, the Ore Mountains</a:t>
            </a:r>
          </a:p>
          <a:p>
            <a:r>
              <a:rPr lang="en-GB" sz="2800" u="sng" dirty="0" smtClean="0"/>
              <a:t>highest point</a:t>
            </a:r>
            <a:r>
              <a:rPr lang="en-GB" sz="2800" dirty="0" smtClean="0"/>
              <a:t>: </a:t>
            </a:r>
            <a:r>
              <a:rPr lang="en-GB" sz="2800" b="1" dirty="0" err="1" smtClean="0"/>
              <a:t>Sněžka</a:t>
            </a:r>
            <a:r>
              <a:rPr lang="en-GB" sz="2800" dirty="0" smtClean="0"/>
              <a:t> 1603 m</a:t>
            </a:r>
          </a:p>
          <a:p>
            <a:r>
              <a:rPr lang="en-GB" sz="2800" u="sng" dirty="0" smtClean="0"/>
              <a:t>Rivers</a:t>
            </a:r>
            <a:r>
              <a:rPr lang="en-GB" sz="2800" dirty="0" smtClean="0"/>
              <a:t>: Labe, Vltava, </a:t>
            </a:r>
            <a:r>
              <a:rPr lang="en-GB" sz="2800" dirty="0" err="1" smtClean="0"/>
              <a:t>Svitava</a:t>
            </a:r>
            <a:r>
              <a:rPr lang="en-GB" sz="2800" dirty="0" smtClean="0"/>
              <a:t>,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             </a:t>
            </a:r>
            <a:r>
              <a:rPr lang="en-GB" sz="2800" dirty="0" err="1" smtClean="0"/>
              <a:t>Dyje</a:t>
            </a:r>
            <a:r>
              <a:rPr lang="cs-CZ" sz="2800" dirty="0" smtClean="0"/>
              <a:t>, </a:t>
            </a:r>
            <a:r>
              <a:rPr lang="en-GB" sz="2800" dirty="0" err="1" smtClean="0"/>
              <a:t>Svratka</a:t>
            </a:r>
            <a:r>
              <a:rPr lang="en-GB" sz="2800" dirty="0" smtClean="0"/>
              <a:t>, </a:t>
            </a:r>
            <a:endParaRPr lang="en-GB" sz="2800" dirty="0" smtClean="0"/>
          </a:p>
          <a:p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SNKA_3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3068960"/>
            <a:ext cx="3775968" cy="2831976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History</a:t>
            </a:r>
            <a:endParaRPr lang="en-GB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8686800" cy="5445224"/>
          </a:xfrm>
        </p:spPr>
        <p:txBody>
          <a:bodyPr>
            <a:noAutofit/>
          </a:bodyPr>
          <a:lstStyle/>
          <a:p>
            <a:r>
              <a:rPr lang="en-GB" sz="2400" dirty="0" smtClean="0"/>
              <a:t>9th century - </a:t>
            </a:r>
            <a:r>
              <a:rPr lang="en-GB" sz="2400" b="1" dirty="0" smtClean="0"/>
              <a:t>the </a:t>
            </a:r>
            <a:r>
              <a:rPr lang="en-GB" sz="2400" b="1" dirty="0" err="1" smtClean="0"/>
              <a:t>Přemyslid</a:t>
            </a:r>
            <a:r>
              <a:rPr lang="en-GB" sz="2400" b="1" dirty="0" smtClean="0"/>
              <a:t> dynasty</a:t>
            </a:r>
          </a:p>
          <a:p>
            <a:r>
              <a:rPr lang="en-GB" sz="2400" dirty="0" smtClean="0"/>
              <a:t>14th century - </a:t>
            </a:r>
            <a:r>
              <a:rPr lang="en-GB" sz="2400" b="1" dirty="0" smtClean="0"/>
              <a:t>Charles IV </a:t>
            </a:r>
            <a:r>
              <a:rPr lang="en-GB" sz="2400" dirty="0" smtClean="0"/>
              <a:t>- the centre of the Holy Roman Empire </a:t>
            </a:r>
          </a:p>
          <a:p>
            <a:r>
              <a:rPr lang="en-GB" sz="2400" dirty="0" smtClean="0"/>
              <a:t>15th century - </a:t>
            </a:r>
            <a:r>
              <a:rPr lang="en-GB" sz="2400" b="1" dirty="0" smtClean="0"/>
              <a:t>the </a:t>
            </a:r>
            <a:r>
              <a:rPr lang="en-GB" sz="2400" b="1" dirty="0" err="1" smtClean="0"/>
              <a:t>Hussite</a:t>
            </a:r>
            <a:r>
              <a:rPr lang="en-GB" sz="2400" b="1" dirty="0" smtClean="0"/>
              <a:t> Movement</a:t>
            </a:r>
            <a:r>
              <a:rPr lang="en-GB" sz="2400" dirty="0" smtClean="0"/>
              <a:t>. It is named after John Huss.</a:t>
            </a:r>
          </a:p>
          <a:p>
            <a:r>
              <a:rPr lang="en-GB" sz="2400" dirty="0" smtClean="0"/>
              <a:t>18th century – </a:t>
            </a:r>
            <a:r>
              <a:rPr lang="en-GB" sz="2400" b="1" dirty="0" smtClean="0"/>
              <a:t>Habsburg dynasty</a:t>
            </a:r>
            <a:r>
              <a:rPr lang="en-GB" sz="2400" dirty="0" smtClean="0"/>
              <a:t>: </a:t>
            </a:r>
            <a:r>
              <a:rPr lang="en-GB" sz="2400" b="1" dirty="0" smtClean="0"/>
              <a:t>Marie </a:t>
            </a:r>
            <a:r>
              <a:rPr lang="en-GB" sz="2400" b="1" dirty="0" err="1" smtClean="0"/>
              <a:t>Terezie</a:t>
            </a:r>
            <a:r>
              <a:rPr lang="en-GB" sz="2400" b="1" dirty="0" smtClean="0"/>
              <a:t> </a:t>
            </a:r>
            <a:r>
              <a:rPr lang="en-GB" sz="2400" dirty="0" smtClean="0"/>
              <a:t>reformed the education system</a:t>
            </a:r>
          </a:p>
          <a:p>
            <a:r>
              <a:rPr lang="en-GB" sz="2400" dirty="0" smtClean="0"/>
              <a:t>1918 - </a:t>
            </a:r>
            <a:r>
              <a:rPr lang="en-GB" sz="2400" b="1" dirty="0" smtClean="0"/>
              <a:t>the Czechoslovak Re</a:t>
            </a:r>
            <a:r>
              <a:rPr lang="cs-CZ" sz="2400" b="1" dirty="0" smtClean="0"/>
              <a:t>p</a:t>
            </a:r>
            <a:r>
              <a:rPr lang="en-GB" sz="2400" b="1" dirty="0" smtClean="0"/>
              <a:t>u</a:t>
            </a:r>
            <a:r>
              <a:rPr lang="cs-CZ" sz="2400" b="1" dirty="0" smtClean="0"/>
              <a:t>b</a:t>
            </a:r>
            <a:r>
              <a:rPr lang="en-GB" sz="2400" b="1" dirty="0" err="1" smtClean="0"/>
              <a:t>lic</a:t>
            </a:r>
            <a:r>
              <a:rPr lang="en-GB" sz="2400" b="1" dirty="0" smtClean="0"/>
              <a:t> </a:t>
            </a:r>
            <a:r>
              <a:rPr lang="en-GB" sz="2400" dirty="0" smtClean="0"/>
              <a:t>(first president </a:t>
            </a:r>
            <a:r>
              <a:rPr lang="en-GB" sz="2400" dirty="0" err="1" smtClean="0"/>
              <a:t>Tomáš</a:t>
            </a:r>
            <a:r>
              <a:rPr lang="en-GB" sz="2400" dirty="0" smtClean="0"/>
              <a:t> </a:t>
            </a:r>
            <a:r>
              <a:rPr lang="en-GB" sz="2400" dirty="0" err="1" smtClean="0"/>
              <a:t>Garigue</a:t>
            </a:r>
            <a:r>
              <a:rPr lang="en-GB" sz="2400" dirty="0" smtClean="0"/>
              <a:t> Masaryk)</a:t>
            </a:r>
          </a:p>
          <a:p>
            <a:r>
              <a:rPr lang="en-GB" sz="2400" dirty="0" smtClean="0"/>
              <a:t>1989 - </a:t>
            </a:r>
            <a:r>
              <a:rPr lang="en-GB" sz="2400" b="1" dirty="0" smtClean="0"/>
              <a:t>the Velvet Revolution </a:t>
            </a:r>
          </a:p>
          <a:p>
            <a:r>
              <a:rPr lang="en-GB" sz="2400" dirty="0" smtClean="0"/>
              <a:t>1993 - two new states: </a:t>
            </a:r>
            <a:r>
              <a:rPr lang="en-GB" sz="2400" b="1" dirty="0" smtClean="0"/>
              <a:t>the Czech Republic </a:t>
            </a:r>
            <a:r>
              <a:rPr lang="en-GB" sz="2400" dirty="0" smtClean="0"/>
              <a:t>and </a:t>
            </a:r>
            <a:r>
              <a:rPr lang="en-GB" sz="2400" b="1" dirty="0" smtClean="0"/>
              <a:t>the Slovak Republic</a:t>
            </a:r>
            <a:endParaRPr lang="en-GB" sz="2400" b="1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System of Government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Czech Republic is </a:t>
            </a:r>
            <a:r>
              <a:rPr lang="en-GB" sz="2800" b="1" dirty="0" smtClean="0"/>
              <a:t>a democratic state</a:t>
            </a:r>
            <a:r>
              <a:rPr lang="en-GB" sz="2800" dirty="0" smtClean="0"/>
              <a:t>.</a:t>
            </a:r>
          </a:p>
          <a:p>
            <a:r>
              <a:rPr lang="en-GB" sz="2800" u="sng" dirty="0" smtClean="0"/>
              <a:t>Head of state</a:t>
            </a:r>
            <a:r>
              <a:rPr lang="en-GB" sz="2800" dirty="0" smtClean="0"/>
              <a:t>: President</a:t>
            </a:r>
          </a:p>
          <a:p>
            <a:r>
              <a:rPr lang="en-GB" sz="2800" u="sng" dirty="0" smtClean="0"/>
              <a:t>Head of government</a:t>
            </a:r>
            <a:r>
              <a:rPr lang="en-GB" sz="2800" dirty="0" smtClean="0"/>
              <a:t>: Prime Minister</a:t>
            </a:r>
          </a:p>
          <a:p>
            <a:r>
              <a:rPr lang="en-GB" sz="2800" dirty="0" smtClean="0"/>
              <a:t>Our flag consists of three colours: </a:t>
            </a:r>
            <a:r>
              <a:rPr lang="en-GB" sz="2800" b="1" dirty="0" smtClean="0"/>
              <a:t>red, blue </a:t>
            </a:r>
            <a:r>
              <a:rPr lang="en-GB" sz="2800" dirty="0" smtClean="0"/>
              <a:t>and </a:t>
            </a:r>
            <a:r>
              <a:rPr lang="en-GB" sz="2800" b="1" dirty="0" smtClean="0"/>
              <a:t>white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Flag_of_the_Czech_Republic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36095" y="3789040"/>
            <a:ext cx="2988535" cy="1991112"/>
          </a:xfrm>
          <a:prstGeom prst="rect">
            <a:avLst/>
          </a:prstGeom>
        </p:spPr>
      </p:pic>
      <p:pic>
        <p:nvPicPr>
          <p:cNvPr id="13" name="Obrázek 12" descr="Coat_of_arms_of_the_Czech_Republic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915816" y="3702630"/>
            <a:ext cx="1800200" cy="2160240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Main Cities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Prague </a:t>
            </a:r>
            <a:r>
              <a:rPr lang="en-GB" sz="2800" dirty="0" smtClean="0"/>
              <a:t>is the capital.</a:t>
            </a:r>
          </a:p>
          <a:p>
            <a:r>
              <a:rPr lang="cs-CZ" sz="2800" b="1" dirty="0" smtClean="0"/>
              <a:t>Ostrava</a:t>
            </a:r>
          </a:p>
          <a:p>
            <a:r>
              <a:rPr lang="cs-CZ" sz="2800" b="1" dirty="0" smtClean="0"/>
              <a:t>Hradec Králové</a:t>
            </a:r>
          </a:p>
          <a:p>
            <a:r>
              <a:rPr lang="cs-CZ" sz="2800" b="1" dirty="0" smtClean="0"/>
              <a:t>Plzeň</a:t>
            </a:r>
          </a:p>
          <a:p>
            <a:r>
              <a:rPr lang="cs-CZ" sz="2800" b="1" dirty="0" smtClean="0"/>
              <a:t>Zlín</a:t>
            </a:r>
          </a:p>
          <a:p>
            <a:r>
              <a:rPr lang="cs-CZ" sz="2800" b="1" dirty="0" smtClean="0"/>
              <a:t>Brno</a:t>
            </a:r>
          </a:p>
          <a:p>
            <a:r>
              <a:rPr lang="cs-CZ" sz="2800" b="1" dirty="0" smtClean="0"/>
              <a:t>Ústí nad Labem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Cats_Petunia_and_Mimosa_2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1700808"/>
            <a:ext cx="4770446" cy="3577834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Famous Czech People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785395"/>
          </a:xfrm>
        </p:spPr>
        <p:txBody>
          <a:bodyPr>
            <a:normAutofit/>
          </a:bodyPr>
          <a:lstStyle/>
          <a:p>
            <a:pPr lvl="0"/>
            <a:r>
              <a:rPr lang="en-GB" sz="2800" b="1" dirty="0" err="1" smtClean="0"/>
              <a:t>Tomáš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Garrigue</a:t>
            </a:r>
            <a:r>
              <a:rPr lang="en-GB" sz="2800" b="1" dirty="0" smtClean="0"/>
              <a:t> Masaryk</a:t>
            </a:r>
            <a:r>
              <a:rPr lang="en-GB" sz="2800" dirty="0" smtClean="0"/>
              <a:t> - first president of Czechoslovakia</a:t>
            </a:r>
          </a:p>
          <a:p>
            <a:pPr lvl="0"/>
            <a:r>
              <a:rPr lang="en-GB" sz="2800" b="1" dirty="0" smtClean="0"/>
              <a:t>Emil </a:t>
            </a:r>
            <a:r>
              <a:rPr lang="en-GB" sz="2800" b="1" dirty="0" err="1" smtClean="0"/>
              <a:t>Zátopek</a:t>
            </a:r>
            <a:r>
              <a:rPr lang="en-GB" sz="2800" dirty="0" smtClean="0"/>
              <a:t> - famous runner</a:t>
            </a:r>
          </a:p>
          <a:p>
            <a:pPr lvl="0"/>
            <a:r>
              <a:rPr lang="en-GB" sz="2800" b="1" dirty="0" err="1" smtClean="0"/>
              <a:t>Jaromír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Jágr</a:t>
            </a:r>
            <a:r>
              <a:rPr lang="en-GB" sz="2800" b="1" dirty="0" smtClean="0"/>
              <a:t>, </a:t>
            </a:r>
            <a:r>
              <a:rPr lang="en-GB" sz="2800" b="1" dirty="0" err="1" smtClean="0"/>
              <a:t>Dominik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Hašek</a:t>
            </a:r>
            <a:r>
              <a:rPr lang="en-GB" sz="2800" b="1" dirty="0" smtClean="0"/>
              <a:t> </a:t>
            </a:r>
            <a:r>
              <a:rPr lang="en-GB" sz="2800" dirty="0" smtClean="0"/>
              <a:t>- hockey players</a:t>
            </a:r>
          </a:p>
          <a:p>
            <a:pPr lvl="0"/>
            <a:r>
              <a:rPr lang="en-GB" sz="2800" b="1" dirty="0" smtClean="0"/>
              <a:t>Jan </a:t>
            </a:r>
            <a:r>
              <a:rPr lang="en-GB" sz="2800" b="1" dirty="0" err="1" smtClean="0"/>
              <a:t>Železný</a:t>
            </a:r>
            <a:r>
              <a:rPr lang="en-GB" sz="2800" b="1" dirty="0" smtClean="0"/>
              <a:t>, Roman </a:t>
            </a:r>
            <a:r>
              <a:rPr lang="en-GB" sz="2800" b="1" dirty="0" err="1" smtClean="0"/>
              <a:t>Šebrle</a:t>
            </a:r>
            <a:r>
              <a:rPr lang="en-GB" sz="2800" b="1" dirty="0" smtClean="0"/>
              <a:t> </a:t>
            </a:r>
            <a:r>
              <a:rPr lang="en-GB" sz="2800" dirty="0" smtClean="0"/>
              <a:t>- athletics</a:t>
            </a:r>
          </a:p>
          <a:p>
            <a:r>
              <a:rPr lang="en-GB" sz="2800" b="1" dirty="0" err="1" smtClean="0"/>
              <a:t>Antonín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Dvořák</a:t>
            </a:r>
            <a:r>
              <a:rPr lang="en-GB" sz="2800" dirty="0" smtClean="0"/>
              <a:t>, </a:t>
            </a:r>
            <a:r>
              <a:rPr lang="en-GB" sz="2800" b="1" dirty="0" err="1" smtClean="0"/>
              <a:t>Bedřich</a:t>
            </a:r>
            <a:r>
              <a:rPr lang="en-GB" sz="2800" b="1" dirty="0" smtClean="0"/>
              <a:t> </a:t>
            </a:r>
            <a:r>
              <a:rPr lang="en-GB" sz="2800" b="1" dirty="0" smtClean="0"/>
              <a:t>Smetana</a:t>
            </a:r>
            <a:endParaRPr lang="en-GB" sz="2800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en-GB" dirty="0" smtClean="0"/>
              <a:t>composers</a:t>
            </a:r>
            <a:endParaRPr lang="en-GB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488px-Jaromir_Jagr_Watching_2011-12-2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3284984"/>
            <a:ext cx="2164137" cy="265639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Places of Interests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the Czech Pa</a:t>
            </a:r>
            <a:r>
              <a:rPr lang="cs-CZ" sz="2800" b="1" dirty="0" err="1" smtClean="0"/>
              <a:t>ra</a:t>
            </a:r>
            <a:r>
              <a:rPr lang="en-GB" sz="2800" b="1" dirty="0" err="1" smtClean="0"/>
              <a:t>dise</a:t>
            </a:r>
            <a:endParaRPr lang="en-GB" sz="2800" b="1" dirty="0" smtClean="0"/>
          </a:p>
          <a:p>
            <a:r>
              <a:rPr lang="en-GB" sz="2800" b="1" dirty="0" smtClean="0"/>
              <a:t>the </a:t>
            </a:r>
            <a:r>
              <a:rPr lang="en-GB" sz="2800" b="1" dirty="0" err="1" smtClean="0"/>
              <a:t>Děčín</a:t>
            </a:r>
            <a:r>
              <a:rPr lang="en-GB" sz="2800" b="1" dirty="0" smtClean="0"/>
              <a:t> walls</a:t>
            </a:r>
          </a:p>
          <a:p>
            <a:r>
              <a:rPr lang="en-GB" sz="2800" b="1" dirty="0" smtClean="0"/>
              <a:t>Czech Switzerland</a:t>
            </a:r>
          </a:p>
          <a:p>
            <a:r>
              <a:rPr lang="en-GB" sz="2800" b="1" dirty="0" smtClean="0"/>
              <a:t>the </a:t>
            </a:r>
            <a:r>
              <a:rPr lang="en-GB" sz="2800" b="1" dirty="0" err="1" smtClean="0"/>
              <a:t>Boubín</a:t>
            </a:r>
            <a:r>
              <a:rPr lang="en-GB" sz="2800" b="1" dirty="0" smtClean="0"/>
              <a:t> forests</a:t>
            </a:r>
          </a:p>
          <a:p>
            <a:r>
              <a:rPr lang="en-GB" sz="2800" b="1" dirty="0" err="1" smtClean="0"/>
              <a:t>Macocha</a:t>
            </a:r>
            <a:r>
              <a:rPr lang="en-GB" sz="2800" b="1" dirty="0" smtClean="0"/>
              <a:t>  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Motorbikes_Cuerpo_Nacional_de_Policia_n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1988840"/>
            <a:ext cx="5148469" cy="3430168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Castles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Karlštejn</a:t>
            </a:r>
          </a:p>
          <a:p>
            <a:r>
              <a:rPr lang="cs-CZ" sz="2800" b="1" dirty="0" smtClean="0"/>
              <a:t>Křivoklát</a:t>
            </a:r>
          </a:p>
          <a:p>
            <a:r>
              <a:rPr lang="cs-CZ" sz="2800" b="1" dirty="0" smtClean="0"/>
              <a:t>Hluboká</a:t>
            </a:r>
          </a:p>
          <a:p>
            <a:r>
              <a:rPr lang="cs-CZ" sz="2800" b="1" dirty="0" smtClean="0"/>
              <a:t>Lednice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4" name="Obrázek 13" descr="800px-Karlstejn_CB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1628800"/>
            <a:ext cx="5616624" cy="4212468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8965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Where is the Czech Republic situated?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many people live there?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name some mountains? What is the highest point?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Who was the main reformer of our system of education?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When was the Czechoslovak Republic established?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know some famous Czech people?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Which place</a:t>
            </a:r>
            <a:r>
              <a:rPr lang="cs-CZ" sz="2800" dirty="0" smtClean="0"/>
              <a:t>s</a:t>
            </a:r>
            <a:r>
              <a:rPr lang="en-GB" sz="2800" dirty="0" smtClean="0"/>
              <a:t> would you recommend to visit?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Sources</a:t>
            </a:r>
            <a:r>
              <a:rPr lang="cs-CZ" sz="2800" dirty="0" smtClean="0"/>
              <a:t>:</a:t>
            </a:r>
            <a:endParaRPr lang="en-GB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8686800" cy="5073427"/>
          </a:xfrm>
        </p:spPr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en-GB" sz="2000" dirty="0" smtClean="0">
                <a:hlinkClick r:id="rId2"/>
              </a:rPr>
              <a:t>http://</a:t>
            </a:r>
            <a:r>
              <a:rPr lang="en-GB" sz="2000" dirty="0" smtClean="0">
                <a:hlinkClick r:id="rId2"/>
              </a:rPr>
              <a:t>en.wikipedia.org/wiki/Czech_Republic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</a:t>
            </a:r>
            <a:r>
              <a:rPr lang="cs-CZ" sz="2000" dirty="0" smtClean="0"/>
              <a:t>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commons.wikimedia.org/wiki/File:Ez-map.png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 smtClean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commons.wikimedia.org/wiki/File:Sn%C4%9B%C5%BEka_3.jpg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commons.wikimedia.org/wiki/File:Flag_of_the_Czech_Republic.svg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 smtClean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commons.wikimedia.org/wiki/The_Czech_Republic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http://commons.wikimedia.org/wiki/File:%C3%9Ast%C3%AD_nad_Labem,_%C3%BAst%C3%AD_B%C3%ADliny,_z_lanovky.jpg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commons.wikimedia.org/wiki/File:Jaromir_Jagr_Watching_2011-12-29.JPG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http://commons.wikimedia.org/wiki/File:Punkevn%C3%AD_jeskyn%C4%9B24.jpg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2013-07-25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http://commons.wikimedia.org/wiki/File:Karlstejn_CB.jpg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667</Words>
  <Application>Microsoft Office PowerPoint</Application>
  <PresentationFormat>Předvádění na obrazovce (4:3)</PresentationFormat>
  <Paragraphs>141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The Czech Republic</vt:lpstr>
      <vt:lpstr>Geography</vt:lpstr>
      <vt:lpstr>History</vt:lpstr>
      <vt:lpstr>System of Government</vt:lpstr>
      <vt:lpstr>Main Cities</vt:lpstr>
      <vt:lpstr>Famous Czech People</vt:lpstr>
      <vt:lpstr>Places of Interests</vt:lpstr>
      <vt:lpstr>Castles</vt:lpstr>
      <vt:lpstr>Questions</vt:lpstr>
      <vt:lpstr>Sources: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popper</dc:creator>
  <cp:lastModifiedBy>popper</cp:lastModifiedBy>
  <cp:revision>59</cp:revision>
  <dcterms:created xsi:type="dcterms:W3CDTF">2012-12-21T14:19:31Z</dcterms:created>
  <dcterms:modified xsi:type="dcterms:W3CDTF">2013-07-25T12:45:02Z</dcterms:modified>
</cp:coreProperties>
</file>