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45" r:id="rId2"/>
    <p:sldId id="265" r:id="rId3"/>
    <p:sldId id="510" r:id="rId4"/>
    <p:sldId id="427" r:id="rId5"/>
    <p:sldId id="272" r:id="rId6"/>
    <p:sldId id="274" r:id="rId7"/>
    <p:sldId id="512" r:id="rId8"/>
    <p:sldId id="464" r:id="rId9"/>
    <p:sldId id="30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66FF"/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42-jan-hus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http://cs.wikipedia.org/wiki/Jan_Hus" TargetMode="External"/><Relationship Id="rId7" Type="http://schemas.openxmlformats.org/officeDocument/2006/relationships/hyperlink" Target="http://www.neaktuality.cz/wp-content/uploads/Muttich_Kamil_Vladislav_-_Mistr_Jan_Hus_na_hranici_v_Kostnici_1415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ns.cz/obchod/data/obrazky/sortiment/94-vlastiveda-4-hlavni-udalosti-nejstarsich-ceskych-dejin-ucebnice" TargetMode="External"/><Relationship Id="rId5" Type="http://schemas.openxmlformats.org/officeDocument/2006/relationships/hyperlink" Target="http://www.ceskatelevize.cz/porady/10177109865-dejiny-udatneho-ceskeho-naroda/208552116230042-jan-hus/" TargetMode="External"/><Relationship Id="rId4" Type="http://schemas.openxmlformats.org/officeDocument/2006/relationships/hyperlink" Target="http://www.husitstvi.cz/pic/gm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82261" y="5287257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 _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_06_10_husitství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(Jan Hus)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9460" y="284002"/>
            <a:ext cx="8481120" cy="1143000"/>
          </a:xfrm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Mistr Jan Hus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28800"/>
            <a:ext cx="6048672" cy="5229200"/>
          </a:xfr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Narozen v Husinci- </a:t>
            </a:r>
            <a:r>
              <a:rPr lang="cs-CZ" sz="3600" dirty="0" smtClean="0">
                <a:solidFill>
                  <a:srgbClr val="FF0000"/>
                </a:solidFill>
              </a:rPr>
              <a:t>asi v r.1371</a:t>
            </a:r>
          </a:p>
          <a:p>
            <a:r>
              <a:rPr lang="cs-CZ" sz="3600" dirty="0" smtClean="0"/>
              <a:t>Byl římsko-katolickým knězem</a:t>
            </a:r>
          </a:p>
          <a:p>
            <a:r>
              <a:rPr lang="cs-CZ" sz="3600" dirty="0" smtClean="0"/>
              <a:t>Náboženský myslitel, kazatel a reformátor</a:t>
            </a:r>
          </a:p>
          <a:p>
            <a:r>
              <a:rPr lang="cs-CZ" sz="3600" dirty="0" smtClean="0"/>
              <a:t>Kázal v kapli Betlémské v Praze</a:t>
            </a:r>
          </a:p>
          <a:p>
            <a:r>
              <a:rPr lang="cs-CZ" sz="3600" dirty="0" smtClean="0"/>
              <a:t>V roce 1414 se účastnil církevního sněmu v Kostnici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pc\Pictures\220PX-~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88840"/>
            <a:ext cx="2304256" cy="31683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673539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/>
              <a:t>Katolická církev ho označila za kacíře a dne </a:t>
            </a:r>
            <a:r>
              <a:rPr lang="cs-CZ" dirty="0">
                <a:solidFill>
                  <a:srgbClr val="FF0000"/>
                </a:solidFill>
              </a:rPr>
              <a:t>6.července r</a:t>
            </a:r>
            <a:r>
              <a:rPr lang="cs-CZ" dirty="0" smtClean="0">
                <a:solidFill>
                  <a:srgbClr val="FF0000"/>
                </a:solidFill>
              </a:rPr>
              <a:t>. 1415 </a:t>
            </a:r>
            <a:r>
              <a:rPr lang="cs-CZ" dirty="0"/>
              <a:t>ho v Kostnici  nechala upálit, popel byl vhozen do Rýna</a:t>
            </a:r>
          </a:p>
          <a:p>
            <a:endParaRPr lang="cs-CZ" u="sng" dirty="0" smtClean="0"/>
          </a:p>
          <a:p>
            <a:r>
              <a:rPr lang="cs-CZ" u="sng" dirty="0" smtClean="0"/>
              <a:t>Den  </a:t>
            </a:r>
            <a:r>
              <a:rPr lang="cs-CZ" u="sng" dirty="0"/>
              <a:t>upálení Jana Husa se stal státním svátkem</a:t>
            </a:r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www.ceskatelevize.cz/porady/10177109865-dejiny-udatneho-ceskeho-naroda/208552116230042-jan-hus</a:t>
            </a:r>
            <a:endParaRPr lang="cs-CZ" sz="11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835157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87670"/>
            <a:ext cx="5976664" cy="492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9218" y="852845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/>
          </a:p>
        </p:txBody>
      </p:sp>
      <p:sp>
        <p:nvSpPr>
          <p:cNvPr id="2" name="Obdélník 1"/>
          <p:cNvSpPr/>
          <p:nvPr/>
        </p:nvSpPr>
        <p:spPr>
          <a:xfrm>
            <a:off x="2051720" y="5313940"/>
            <a:ext cx="612392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800" b="1" dirty="0" smtClean="0">
              <a:solidFill>
                <a:prstClr val="black"/>
              </a:solidFill>
            </a:endParaRPr>
          </a:p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Upálení </a:t>
            </a:r>
            <a:r>
              <a:rPr lang="cs-CZ" sz="2800" b="1" dirty="0">
                <a:solidFill>
                  <a:prstClr val="black"/>
                </a:solidFill>
              </a:rPr>
              <a:t>Jana Husa </a:t>
            </a:r>
            <a:r>
              <a:rPr lang="cs-CZ" sz="2800" b="1" dirty="0" smtClean="0">
                <a:solidFill>
                  <a:prstClr val="black"/>
                </a:solidFill>
              </a:rPr>
              <a:t>6.července 1415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941174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9426"/>
            <a:ext cx="8229600" cy="1143000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Dílo Jana Husa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79600"/>
            <a:ext cx="8229600" cy="3962667"/>
          </a:xfrm>
          <a:noFill/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Jan Hus psal pro církev latinsky, pro prostý lid psal česky</a:t>
            </a:r>
          </a:p>
          <a:p>
            <a:r>
              <a:rPr lang="cs-CZ" dirty="0" smtClean="0"/>
              <a:t>O církvi</a:t>
            </a:r>
          </a:p>
          <a:p>
            <a:r>
              <a:rPr lang="cs-CZ" dirty="0" smtClean="0"/>
              <a:t>Proti bule papežské</a:t>
            </a:r>
          </a:p>
          <a:p>
            <a:r>
              <a:rPr lang="cs-CZ" dirty="0" smtClean="0"/>
              <a:t>Dopisy – Husova česká i latinská korespondence</a:t>
            </a:r>
          </a:p>
          <a:p>
            <a:r>
              <a:rPr lang="cs-CZ" dirty="0" smtClean="0"/>
              <a:t>Dcerka ( popis pravidel pro dívky, jak žít v souladu s božími přikázáními )</a:t>
            </a:r>
          </a:p>
          <a:p>
            <a:r>
              <a:rPr lang="cs-CZ" dirty="0" smtClean="0"/>
              <a:t>Knížky o svatokupectví</a:t>
            </a:r>
          </a:p>
          <a:p>
            <a:r>
              <a:rPr lang="cs-CZ" dirty="0" smtClean="0"/>
              <a:t>Postila – soubor kázání</a:t>
            </a:r>
          </a:p>
          <a:p>
            <a:endParaRPr lang="cs-CZ" dirty="0"/>
          </a:p>
        </p:txBody>
      </p:sp>
      <p:pic>
        <p:nvPicPr>
          <p:cNvPr id="4103" name="Picture 7" descr="C:\Users\pc\AppData\Local\Microsoft\Windows\Temporary Internet Files\Content.IE5\ZE071748\MC900250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0143" y="2348880"/>
            <a:ext cx="2789238" cy="113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ZE071748\MC9003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6672"/>
            <a:ext cx="1546250" cy="82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758346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Další významné osobnosti doby husitské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80920" cy="4525963"/>
          </a:xfrm>
          <a:noFill/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Jan Želivský </a:t>
            </a:r>
            <a:r>
              <a:rPr lang="cs-CZ" dirty="0" smtClean="0"/>
              <a:t>–  kazatel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Jan Žižka z Trocnova </a:t>
            </a:r>
            <a:r>
              <a:rPr lang="cs-CZ" dirty="0" smtClean="0"/>
              <a:t>– hejtman husitských vojsk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Prokop Holý </a:t>
            </a:r>
            <a:r>
              <a:rPr lang="cs-CZ" dirty="0" smtClean="0"/>
              <a:t>– hejtman husitských vojsk po smrti Jana Žižky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Jan Lucemburský </a:t>
            </a:r>
            <a:r>
              <a:rPr lang="cs-CZ" dirty="0" smtClean="0"/>
              <a:t>– po bitvě u Lipan –český král</a:t>
            </a:r>
          </a:p>
          <a:p>
            <a:r>
              <a:rPr lang="cs-CZ" dirty="0" smtClean="0">
                <a:solidFill>
                  <a:srgbClr val="0066FF"/>
                </a:solidFill>
              </a:rPr>
              <a:t>Jeroným Pražský </a:t>
            </a:r>
            <a:r>
              <a:rPr lang="cs-CZ" dirty="0" smtClean="0"/>
              <a:t>– Husův žák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996952"/>
            <a:ext cx="952500" cy="11174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158268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827088" y="549275"/>
            <a:ext cx="77724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Co k sobě patří?</a:t>
            </a:r>
          </a:p>
        </p:txBody>
      </p:sp>
      <p:sp>
        <p:nvSpPr>
          <p:cNvPr id="2059" name="AutoShape 11" descr="Fialová motanina"/>
          <p:cNvSpPr>
            <a:spLocks noChangeArrowheads="1"/>
          </p:cNvSpPr>
          <p:nvPr/>
        </p:nvSpPr>
        <p:spPr bwMode="auto">
          <a:xfrm>
            <a:off x="611188" y="11255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Jan Hus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60" name="AutoShape 12" descr="Fialová motanina"/>
          <p:cNvSpPr>
            <a:spLocks noChangeArrowheads="1"/>
          </p:cNvSpPr>
          <p:nvPr/>
        </p:nvSpPr>
        <p:spPr bwMode="auto">
          <a:xfrm>
            <a:off x="611188" y="22050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Jan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Želivský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69" name="AutoShape 21" descr="Fialová motanina"/>
          <p:cNvSpPr>
            <a:spLocks noChangeArrowheads="1"/>
          </p:cNvSpPr>
          <p:nvPr/>
        </p:nvSpPr>
        <p:spPr bwMode="auto">
          <a:xfrm>
            <a:off x="539750" y="31416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6. 7. 1415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0" name="AutoShape 22" descr="Fialová motanina"/>
          <p:cNvSpPr>
            <a:spLocks noChangeArrowheads="1"/>
          </p:cNvSpPr>
          <p:nvPr/>
        </p:nvSpPr>
        <p:spPr bwMode="auto">
          <a:xfrm>
            <a:off x="539750" y="42211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hejtman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1" name="AutoShape 23" descr="Fialová motanina"/>
          <p:cNvSpPr>
            <a:spLocks noChangeArrowheads="1"/>
          </p:cNvSpPr>
          <p:nvPr/>
        </p:nvSpPr>
        <p:spPr bwMode="auto">
          <a:xfrm>
            <a:off x="6443663" y="10525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kazatel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2" name="AutoShape 24" descr="Fialová motanina"/>
          <p:cNvSpPr>
            <a:spLocks noChangeArrowheads="1"/>
          </p:cNvSpPr>
          <p:nvPr/>
        </p:nvSpPr>
        <p:spPr bwMode="auto">
          <a:xfrm>
            <a:off x="6443663" y="21320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upálen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Jan Hus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73" name="AutoShape 25" descr="Fialová motanina"/>
          <p:cNvSpPr>
            <a:spLocks noChangeArrowheads="1"/>
          </p:cNvSpPr>
          <p:nvPr/>
        </p:nvSpPr>
        <p:spPr bwMode="auto">
          <a:xfrm>
            <a:off x="6372225" y="3070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Jan Žižka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4" name="AutoShape 26" descr="Fialová motanina"/>
          <p:cNvSpPr>
            <a:spLocks noChangeArrowheads="1"/>
          </p:cNvSpPr>
          <p:nvPr/>
        </p:nvSpPr>
        <p:spPr bwMode="auto">
          <a:xfrm>
            <a:off x="6372225" y="41497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Jan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Lucemburský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75" name="AutoShape 27" descr="Fialová motanina"/>
          <p:cNvSpPr>
            <a:spLocks noChangeArrowheads="1"/>
          </p:cNvSpPr>
          <p:nvPr/>
        </p:nvSpPr>
        <p:spPr bwMode="auto">
          <a:xfrm>
            <a:off x="539750" y="5229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český král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6" name="AutoShape 28" descr="Fialová motanina"/>
          <p:cNvSpPr>
            <a:spLocks noChangeArrowheads="1"/>
          </p:cNvSpPr>
          <p:nvPr/>
        </p:nvSpPr>
        <p:spPr bwMode="auto">
          <a:xfrm>
            <a:off x="6372225" y="51577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Husinec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1 371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684538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/>
      <p:bldP spid="2059" grpId="0" animBg="1"/>
      <p:bldP spid="2060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životě a díle mistra Jana Husa. </a:t>
            </a:r>
          </a:p>
          <a:p>
            <a:r>
              <a:rPr lang="cs-CZ" dirty="0" smtClean="0"/>
              <a:t>Snímek č.3–pro </a:t>
            </a:r>
            <a:r>
              <a:rPr lang="cs-CZ" dirty="0"/>
              <a:t>přehrání </a:t>
            </a:r>
            <a:r>
              <a:rPr lang="cs-CZ" dirty="0" smtClean="0"/>
              <a:t>videoukázky </a:t>
            </a:r>
            <a:r>
              <a:rPr lang="cs-CZ" dirty="0"/>
              <a:t>je nutné připojení na internet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683568" y="476672"/>
            <a:ext cx="7977560" cy="1079500"/>
          </a:xfrm>
          <a:noFill/>
        </p:spPr>
        <p:txBody>
          <a:bodyPr>
            <a:noAutofit/>
          </a:bodyPr>
          <a:lstStyle/>
          <a:p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                                                  </a:t>
            </a:r>
            <a:r>
              <a:rPr lang="cs-CZ" sz="5400" dirty="0" smtClean="0"/>
              <a:t>Zdroje: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>
                <a:hlinkClick r:id="rId3"/>
              </a:rPr>
              <a:t>http://cs.wikipedia.org/wiki/jan_hus</a:t>
            </a: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>
                <a:hlinkClick r:id="rId4"/>
              </a:rPr>
              <a:t>http://www.husitstvi.cz/pic/gm2.jpg</a:t>
            </a: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>
                <a:hlinkClick r:id="rId5"/>
              </a:rPr>
              <a:t>http://www.ceskatelevize.cz/porady/10177109865-dejiny-udatneho-ceskeho-naroda/208552116230042-jan-hus/</a:t>
            </a: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>
                <a:hlinkClick r:id="rId6"/>
              </a:rPr>
              <a:t>http://www.nns.cz/obchod/data/obrazky/sortiment/94-vlastiveda-4-hlavni-udalosti-nejstarsich-ceskych-dejin-ucebnice</a:t>
            </a: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/>
              <a:t/>
            </a:r>
            <a:br>
              <a:rPr lang="cs-CZ" sz="1400" cap="none" dirty="0" smtClean="0"/>
            </a:br>
            <a:r>
              <a:rPr lang="cs-CZ" sz="1400" cap="none" dirty="0" smtClean="0">
                <a:hlinkClick r:id="rId7"/>
              </a:rPr>
              <a:t>http://www.neaktuality.cz/wp-content/uploads/muttich_kamil_vladislav_-_mistr_jan_hus_na_hranici_v_kostnici_14151.jpg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Autorem tohoto materiálu, pokud není uvedeno jinak je Bc. Miroslav Barda</a:t>
            </a:r>
            <a:endParaRPr lang="cs-CZ" sz="1400" dirty="0"/>
          </a:p>
        </p:txBody>
      </p:sp>
      <p:pic>
        <p:nvPicPr>
          <p:cNvPr id="1027" name="Picture 3" descr="C:\Users\pc\AppData\Local\Microsoft\Windows\Temporary Internet Files\Content.IE5\FSMLUD21\opvk_hor_zakladni_logolink_bar_cz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517232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51676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3211</TotalTime>
  <Words>227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VY_ 32 _INOVACE _06_10_husitství (Jan Hus)</vt:lpstr>
      <vt:lpstr>Mistr Jan Hus</vt:lpstr>
      <vt:lpstr>Snímek 3</vt:lpstr>
      <vt:lpstr>Snímek 4</vt:lpstr>
      <vt:lpstr>Dílo Jana Husa</vt:lpstr>
      <vt:lpstr>Další významné osobnosti doby husitské</vt:lpstr>
      <vt:lpstr>Snímek 7</vt:lpstr>
      <vt:lpstr>POPIS</vt:lpstr>
      <vt:lpstr>                                                                    Zdroje:   http://cs.wikipedia.org/wiki/jan_hus  http://www.husitstvi.cz/pic/gm2.jpg http://www.ceskatelevize.cz/porady/10177109865-dejiny-udatneho-ceskeho-naroda/208552116230042-jan-hus/ http://www.nns.cz/obchod/data/obrazky/sortiment/94-vlastiveda-4-hlavni-udalosti-nejstarsich-ceskych-dejin-ucebnice  http://www.neaktuality.cz/wp-content/uploads/muttich_kamil_vladislav_-_mistr_jan_hus_na_hranici_v_kostnici_14151.jpg     Autorem tohoto materiálu, pokud není uvedeno jinak je Bc. Miroslav Barda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pajkrtova</cp:lastModifiedBy>
  <cp:revision>345</cp:revision>
  <dcterms:created xsi:type="dcterms:W3CDTF">2011-05-06T14:42:50Z</dcterms:created>
  <dcterms:modified xsi:type="dcterms:W3CDTF">2012-02-22T09:50:29Z</dcterms:modified>
</cp:coreProperties>
</file>