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199537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Struktura OS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Struktura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3700" dirty="0" err="1">
                <a:latin typeface="Arial" pitchFamily="34" charset="0"/>
                <a:cs typeface="Arial" pitchFamily="34" charset="0"/>
              </a:rPr>
              <a:t>Abychom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mohli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porozumět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tomu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jak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pracují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různé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OS, je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třeba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znát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alespoň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základní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informace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jejich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struktuře.U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moderních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OS je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struktura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vytvářena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především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ohledem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bezpečnost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a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stabilitu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celého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systému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vždy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najdeme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rozdělení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privilegovanou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část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privilegovaný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režim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režim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jádra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) a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uživatelskou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část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(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uživatelský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neprivilegovaný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režim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) s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tím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že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procesy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běžící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v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uživatelské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části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nemají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možnost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jakkoliv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zasahovat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do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privilegované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en-US" sz="3700" dirty="0" err="1">
                <a:latin typeface="Arial" pitchFamily="34" charset="0"/>
                <a:cs typeface="Arial" pitchFamily="34" charset="0"/>
              </a:rPr>
              <a:t>Ovšem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svou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strukturu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mají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také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jednodušší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OS (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obvykle</a:t>
            </a:r>
            <a:r>
              <a:rPr lang="en-US" sz="37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jim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stačí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 smtClean="0">
                <a:latin typeface="Arial" pitchFamily="34" charset="0"/>
                <a:cs typeface="Arial" pitchFamily="34" charset="0"/>
              </a:rPr>
              <a:t>jednodušší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700" dirty="0" err="1">
                <a:latin typeface="Arial" pitchFamily="34" charset="0"/>
                <a:cs typeface="Arial" pitchFamily="34" charset="0"/>
              </a:rPr>
              <a:t>stavba</a:t>
            </a:r>
            <a:r>
              <a:rPr lang="en-US" sz="3700" dirty="0" smtClean="0">
                <a:latin typeface="Arial" pitchFamily="34" charset="0"/>
                <a:cs typeface="Arial" pitchFamily="34" charset="0"/>
              </a:rPr>
              <a:t>).</a:t>
            </a:r>
            <a:r>
              <a:rPr lang="cs-CZ" sz="3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9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typy struktur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Monolitická struktura </a:t>
            </a:r>
            <a:r>
              <a:rPr lang="cs-CZ" dirty="0">
                <a:latin typeface="Arial" pitchFamily="34" charset="0"/>
                <a:cs typeface="Arial" pitchFamily="34" charset="0"/>
              </a:rPr>
              <a:t>je nejjednodušší struktura, používaná v jádrech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některých jednodušších </a:t>
            </a:r>
            <a:r>
              <a:rPr lang="cs-CZ" dirty="0">
                <a:latin typeface="Arial" pitchFamily="34" charset="0"/>
                <a:cs typeface="Arial" pitchFamily="34" charset="0"/>
              </a:rPr>
              <a:t>OS (MS-DOS) nebo v zařízeních (tiskárny). OS se skládá z jádra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rozhraní</a:t>
            </a:r>
            <a:r>
              <a:rPr lang="cs-CZ" dirty="0">
                <a:latin typeface="Arial" pitchFamily="34" charset="0"/>
                <a:cs typeface="Arial" pitchFamily="34" charset="0"/>
              </a:rPr>
              <a:t>, které zprostředkovává komunikaci mezi jádrem a okolím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5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86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typy struktur OS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Vrstvená (hierarchická) struktura </a:t>
            </a:r>
            <a:r>
              <a:rPr lang="cs-CZ" dirty="0">
                <a:latin typeface="Arial" pitchFamily="34" charset="0"/>
                <a:cs typeface="Arial" pitchFamily="34" charset="0"/>
              </a:rPr>
              <a:t>- části OS jsou uspořádány do vrstev,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každá vrstva </a:t>
            </a:r>
            <a:r>
              <a:rPr lang="cs-CZ" dirty="0">
                <a:latin typeface="Arial" pitchFamily="34" charset="0"/>
                <a:cs typeface="Arial" pitchFamily="34" charset="0"/>
              </a:rPr>
              <a:t>využívá služeb nižších vrstev (ne naopak !). OS je budován od vnitřních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vrstev </a:t>
            </a:r>
            <a:r>
              <a:rPr lang="cs-CZ" dirty="0">
                <a:latin typeface="Arial" pitchFamily="34" charset="0"/>
                <a:cs typeface="Arial" pitchFamily="34" charset="0"/>
              </a:rPr>
              <a:t>k vnějším, proto vnitřní vrstvy (obvykle nejdůležitější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 hlediska </a:t>
            </a:r>
            <a:r>
              <a:rPr lang="cs-CZ" dirty="0">
                <a:latin typeface="Arial" pitchFamily="34" charset="0"/>
                <a:cs typeface="Arial" pitchFamily="34" charset="0"/>
              </a:rPr>
              <a:t>stability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bezpečnosti</a:t>
            </a:r>
            <a:r>
              <a:rPr lang="cs-CZ" dirty="0">
                <a:latin typeface="Arial" pitchFamily="34" charset="0"/>
                <a:cs typeface="Arial" pitchFamily="34" charset="0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bývají nejlépe </a:t>
            </a:r>
            <a:r>
              <a:rPr lang="cs-CZ" dirty="0">
                <a:latin typeface="Arial" pitchFamily="34" charset="0"/>
                <a:cs typeface="Arial" pitchFamily="34" charset="0"/>
              </a:rPr>
              <a:t>otestovány.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Tento typ struktury je u moderních </a:t>
            </a:r>
            <a:r>
              <a:rPr lang="cs-CZ" dirty="0">
                <a:latin typeface="Arial" pitchFamily="34" charset="0"/>
                <a:cs typeface="Arial" pitchFamily="34" charset="0"/>
              </a:rPr>
              <a:t>OS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nejběžnější. </a:t>
            </a:r>
            <a:r>
              <a:rPr lang="en-US" sz="15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4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typy struktur OS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Virtuální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počítače (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virtuální stroje)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OS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rozdělen do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samostatných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modulů (virtuálních počítačů, virtuálních zařízení), každý z nich je stejně vybaven prostředky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(čas procesoru, paměť, apod.), obvykle se nemohou příliš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vzájemně ovlivňovat kromě zákl. komunikace mezi procesy (předávání dat a jiných informací). Používá se v OS pro subsystémy 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podsystémy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), které je nutné z nějakého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důvodu oddělit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vzájemně nebo od prostředků systému. </a:t>
            </a:r>
            <a:r>
              <a:rPr lang="en-US" sz="15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105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typy struktur OS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Abstraktní počítače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systém je rozdělen do modulů, ale na rozdíl od virtuálních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počítačů mají abstraktní každý svou specifickou funkci (například modul, který zprostředkovává přístup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 tiskárně, udržuje tiskovou frontu, snímá z ostatních procesů nutnost během tisku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neustále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komunikovat s tiskárnou a posílat jí data). Typické použití je v primárním rozhraní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zařízení - ovladače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5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019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typy struktur OS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Model klient-server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…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OS má co nejmenší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jádro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minikernel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mikrokernel), které obsahuje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jen základní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funkce (obvykle pouze funkce, řídící činnost ostatních částí OS, jako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přepínání mezi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procesy a řízení mechanismu zasílání zpráv mezi procesy), ostatní funkce OS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provádějí speciální systémové procesy, které nazýváme servery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Procesy,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které spouští uživatel, se nazývají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klienti a využívají služeb procesů typu server. Výhoda: vyšší stabilita OS 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servery mohou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být restartovány, celý OS nemusí být znovu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zaváděn, pravděpodobnost poškození jádra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malá vzhledem k jeho jednoduchosti). Tuto strukturu využívá mnoho Real-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time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5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32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typy struktur OS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Stavebnicová struktura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opět co nejmenší jádro, zbytek je přilinkován jen tehdy, když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vyžadován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nějakou klientskou aplikací. Tento typ struktury je výhodný, pokud kromě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jiného požadujeme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také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minimálnost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a efektivitu běhu. Tuto strukturu mají některé Real-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time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OS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5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231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2013-03-09].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1122</TotalTime>
  <Words>515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Struktura OS</vt:lpstr>
      <vt:lpstr>Základní typy struktur OS</vt:lpstr>
      <vt:lpstr>Základní typy struktur OS</vt:lpstr>
      <vt:lpstr>Základní typy struktur OS</vt:lpstr>
      <vt:lpstr>Základní typy struktur OS</vt:lpstr>
      <vt:lpstr>Základní typy struktur OS</vt:lpstr>
      <vt:lpstr>Základní typy struktur OS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153</cp:revision>
  <dcterms:created xsi:type="dcterms:W3CDTF">2012-08-02T10:31:28Z</dcterms:created>
  <dcterms:modified xsi:type="dcterms:W3CDTF">2013-07-11T22:44:32Z</dcterms:modified>
</cp:coreProperties>
</file>