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72" r:id="rId5"/>
    <p:sldId id="273" r:id="rId6"/>
    <p:sldId id="274" r:id="rId7"/>
    <p:sldId id="275" r:id="rId8"/>
    <p:sldId id="276" r:id="rId9"/>
    <p:sldId id="277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2870239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Struktura OS Windows s DOS jádrem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Operační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systémy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 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3. 2013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Záměrem této sady výukových materiálů s názvem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Operační systémy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poskytnout žákům potřebné informace o logické struktuře a fundamentálních principech fungování moderních operačních systémů, s nimiž (nebo jejich obdobami) se budou velmi pravděpodobně setkávat po celý svůj život.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Jednotlivé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DUMy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(prezentace a pracovní listy) v této sadě pokrývají vybrané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prezentace je konkrétně zaměřena na tematický celek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Struktura konkrétních OS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 OS Windows s DOS jádrem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vychází z původního OS MS-DOS. Ten má </a:t>
            </a:r>
          </a:p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následující strukturu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MS-DOS je jednoprocesorový jednouživatelský jednoprogramový lokální univerzální OS. Samotný MS-DOS má bez spuštěné nástavby Windows velmi 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jednoduchou vrstvenou strukturu. Nejblíže hardwaru je BIOS a dále soubor </a:t>
            </a:r>
            <a:r>
              <a:rPr lang="cs-CZ" sz="2800" i="1" dirty="0" err="1" smtClean="0">
                <a:latin typeface="Arial" pitchFamily="34" charset="0"/>
                <a:cs typeface="Arial" pitchFamily="34" charset="0"/>
              </a:rPr>
              <a:t>IO.sys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(obsluha periferií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972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BIOS poskytuje programátorům zákl. ovládání HW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(také klávesnice, myši a monitoru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 přes HW a SW přerušení. Pokud programátor potřebuje komunikovat s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určitým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zařízením (např. vypsat či vykreslit něco na obrazovku), vyvolá příslušné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přerušení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(k tomu jsou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 programovacích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jazycích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spec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 příkazy), případně se může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napojit na některé přerušení a nechat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provést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určitou funkci ve chvíli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kdy je přerušení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vyvoláno jinde než v programu (takto např. hlídá stisknutí kláves či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pohyb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myši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). </a:t>
            </a:r>
            <a:r>
              <a:rPr lang="en-US" sz="16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7035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 MS-DOS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0668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Struktura OS MS-DOS 6.22: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636" y="2132856"/>
            <a:ext cx="7505700" cy="435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88424" y="638132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6699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 MS-DOS: vrstvy struktury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Nad vrstvou ovládání hardwaru je vrstva samotného jádra OS,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představovaná souborem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MSDOS.SYS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- tento OS má tedy monolitické jádro, složené z jediného souboru. To poskytuje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další </a:t>
            </a:r>
            <a:r>
              <a:rPr lang="cs-CZ" dirty="0">
                <a:latin typeface="Arial" pitchFamily="34" charset="0"/>
                <a:cs typeface="Arial" pitchFamily="34" charset="0"/>
              </a:rPr>
              <a:t>SW přerušení, např. pro přístup k souborům nebo pokročilejší práci s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grafikou.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8190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OS MS-DOS: vrstvy struktury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Následující vrstva tvořená souborem 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COMMAND.COM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je textové rozhraní mezi uživatelem a OS. Tento program je spuštěn po celou dobu práce OS a komunikuje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 uživatelem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(spuštěné programy komunikují s nižšími vrstvami, což uživatel nedovede - potřebuje “překladatele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”). Uživatel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zadává příkazy a rozhraní na ně reaguje a vypisuje výsledky či chybová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hlášení. Samotný 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COMMAND.COM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obsahuje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sadu vnitřních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příkazů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Ostatní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příkazy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 nazývají vnější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příkazy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 jsou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implementovány jako krátké jednoduché programy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 příponou 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.EXE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nebo 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.COM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86625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OS MS-DOS: vrstvy struktury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Poslední vrstva je určena ke “zjednodušení práce” uživatele. Kromě uživatelem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spuštěných programů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zde běží také programy, představující vnější příkazy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 řadíme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zde také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konfigurační soubory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ve kterých si uživatel může určit, jak má OS reagovat. Základní konfigurační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soubory jsou dva - CONFIG.SYS pro nastavení hardwaru (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např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spuštění určitých ovladačů pro monitor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 určením znakové sady pro češtinu)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 AUTOEXEC.BAT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pro nastavení softwaru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např. zde určujeme, které programy nebo příkazy se mají spustit po startu OS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3179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smtClean="0"/>
              <a:t>[1] </a:t>
            </a:r>
            <a:r>
              <a:rPr lang="cs-CZ" sz="2000" dirty="0"/>
              <a:t>VAVREČKOVÁ, Šárka. SLEZSKÁ UNIVERZITA V OPAVE. </a:t>
            </a:r>
            <a:r>
              <a:rPr lang="cs-CZ" sz="2000" i="1" dirty="0"/>
              <a:t>Operační systémy: Přednášky</a:t>
            </a:r>
            <a:r>
              <a:rPr lang="cs-CZ" sz="2000" dirty="0"/>
              <a:t> [online]. </a:t>
            </a:r>
            <a:r>
              <a:rPr lang="cs-CZ" sz="2000" dirty="0" smtClean="0"/>
              <a:t>2006, 2012-15-11 </a:t>
            </a:r>
            <a:r>
              <a:rPr lang="cs-CZ" sz="2000" dirty="0"/>
              <a:t>[cit. </a:t>
            </a:r>
            <a:r>
              <a:rPr lang="cs-CZ" sz="2000" smtClean="0"/>
              <a:t>2013-03-10]. </a:t>
            </a:r>
            <a:r>
              <a:rPr lang="cs-CZ" sz="2000" dirty="0"/>
              <a:t>Dostupné z: http://</a:t>
            </a:r>
            <a:r>
              <a:rPr lang="cs-CZ" sz="2000" dirty="0" err="1"/>
              <a:t>axpsu.fpf.slu.cz</a:t>
            </a:r>
            <a:r>
              <a:rPr lang="cs-CZ" sz="2000" dirty="0"/>
              <a:t>/~vav10ui/obsahy/os/</a:t>
            </a:r>
            <a:r>
              <a:rPr lang="cs-CZ" sz="2000" dirty="0" err="1"/>
              <a:t>ospredn</a:t>
            </a:r>
            <a:r>
              <a:rPr lang="cs-CZ" sz="2000" dirty="0"/>
              <a:t>/</a:t>
            </a:r>
            <a:r>
              <a:rPr lang="cs-CZ" sz="2000" dirty="0" err="1"/>
              <a:t>ospredn.pdf</a:t>
            </a:r>
            <a:r>
              <a:rPr lang="cs-CZ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1133</TotalTime>
  <Words>342</Words>
  <Application>Microsoft Office PowerPoint</Application>
  <PresentationFormat>Předvádění na obrazovce (4:3)</PresentationFormat>
  <Paragraphs>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Cesta</vt:lpstr>
      <vt:lpstr>Prezentace aplikace PowerPoint</vt:lpstr>
      <vt:lpstr>ANOTACE</vt:lpstr>
      <vt:lpstr>Struktura OS Windows s DOS jádrem</vt:lpstr>
      <vt:lpstr>BIOS</vt:lpstr>
      <vt:lpstr>OS MS-DOS</vt:lpstr>
      <vt:lpstr>OS MS-DOS: vrstvy struktury</vt:lpstr>
      <vt:lpstr>OS MS-DOS: vrstvy struktury</vt:lpstr>
      <vt:lpstr>OS MS-DOS: vrstvy struktury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157</cp:revision>
  <dcterms:created xsi:type="dcterms:W3CDTF">2012-08-02T10:31:28Z</dcterms:created>
  <dcterms:modified xsi:type="dcterms:W3CDTF">2013-07-11T22:44:45Z</dcterms:modified>
</cp:coreProperties>
</file>