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1567994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Rozšířený mód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Struktura konkrétních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OS MS-DOS + Windows 3.x v rozšířeném módu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 smtClean="0">
                <a:latin typeface="Arial" pitchFamily="34" charset="0"/>
                <a:cs typeface="Arial" pitchFamily="34" charset="0"/>
              </a:rPr>
              <a:t>MS-DOS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pracuje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pouze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v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reálném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módu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kde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paměť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lze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využívat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pouze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do 1MB.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Windows 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3.x (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aby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byly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práceschopné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) se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zapínají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v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rozšířeném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módu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dostupném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až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od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procesorů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i386,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kde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kromě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rozšířené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paměti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také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například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mohou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využívat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chráněný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m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ód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procesoru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pro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ochranu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paměti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Pokud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tedy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spustíme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v MS-DOS 6.22 Windows 3.x 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rozšířeném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módu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struktura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celého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OS se v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horní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části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změní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(viz obr. na následující straně)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OS MS-DOS + Windows 3.x v rozšířeném módu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8424" y="5877272"/>
            <a:ext cx="522784" cy="434677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 smtClean="0"/>
              <a:t>[1]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484784"/>
            <a:ext cx="8345349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0123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OS MS-DOS + Windows 3.x v rozšířeném módu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50431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Na obr. je spodní část shrnuta (BIOS, </a:t>
            </a:r>
            <a:r>
              <a:rPr lang="cs-CZ" sz="2200" i="1" dirty="0">
                <a:latin typeface="Arial" pitchFamily="34" charset="0"/>
                <a:cs typeface="Arial" pitchFamily="34" charset="0"/>
              </a:rPr>
              <a:t>MSDOS.SYS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). K nim je přidán soubor </a:t>
            </a:r>
            <a:r>
              <a:rPr lang="cs-CZ" sz="2200" i="1" dirty="0">
                <a:latin typeface="Arial" pitchFamily="34" charset="0"/>
                <a:cs typeface="Arial" pitchFamily="34" charset="0"/>
              </a:rPr>
              <a:t>WIN.COM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který slouží ke spuštění celých Windows a dále řadiče (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ovladače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 Windows 3.x přidávají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multitasking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ve verzi 3.11 základní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vlastnosti síťového systému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a 16-bitové knihovny (MSDOS je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8-bitový systém). Řadiče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ovládají periferní zařízení pro Windows (řadiče přímo pro Windows jsou spouštěny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 souboru </a:t>
            </a:r>
            <a:r>
              <a:rPr lang="cs-CZ" sz="2200" i="1" dirty="0">
                <a:latin typeface="Arial" pitchFamily="34" charset="0"/>
                <a:cs typeface="Arial" pitchFamily="34" charset="0"/>
              </a:rPr>
              <a:t>SYSTEM.INI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pomocí příkazu DEVICE, některé, které můžeme využívat i v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DOSu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v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souboru </a:t>
            </a:r>
            <a:r>
              <a:rPr lang="cs-CZ" sz="2200" i="1" dirty="0">
                <a:latin typeface="Arial" pitchFamily="34" charset="0"/>
                <a:cs typeface="Arial" pitchFamily="34" charset="0"/>
              </a:rPr>
              <a:t>CONFIG.SYS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DOS </a:t>
            </a:r>
            <a:r>
              <a:rPr lang="cs-CZ" sz="2200" b="1" dirty="0" err="1">
                <a:latin typeface="Arial" pitchFamily="34" charset="0"/>
                <a:cs typeface="Arial" pitchFamily="34" charset="0"/>
              </a:rPr>
              <a:t>Extender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je modul pro podporu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využití rozšířené paměti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Je představován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souborem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Win386.EXE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Součástí tohoto souboru je také správce virtuálních zařízení, který ovládá možnosti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Windows pro souběh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 programy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DOSu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Řadiče virtuálních zařízení (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VxD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jsou řadiče, které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správce virtuálních zařízení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potřebuje pro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manipulaci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 I/O zařízeními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programy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DOSu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které probíhají v souběhu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 rozšířeném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módu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767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OS MS-DOS + Windows 3.x v rozšířeném módu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 další vrstvě je jádro Windows,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které zde pracuje jako správce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prostředků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vzhledem k programům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běžícím pod Windows (i DOS programům zde spuštěným). Skládá se ze 3 částí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souborů:</a:t>
            </a:r>
          </a:p>
          <a:p>
            <a:r>
              <a:rPr lang="cs-CZ" sz="2400" i="1" dirty="0">
                <a:latin typeface="Arial" pitchFamily="34" charset="0"/>
                <a:cs typeface="Arial" pitchFamily="34" charset="0"/>
              </a:rPr>
              <a:t>KRNL.386.EXE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- plní především úlohu správce paměti a správce procesů (řízení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přidělování paměti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procesům, přidělování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prostředků OS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procesům, ...)</a:t>
            </a:r>
          </a:p>
          <a:p>
            <a:r>
              <a:rPr lang="cs-CZ" sz="2400" i="1" dirty="0" smtClean="0">
                <a:latin typeface="Arial" pitchFamily="34" charset="0"/>
                <a:cs typeface="Arial" pitchFamily="34" charset="0"/>
              </a:rPr>
              <a:t>GDI.EXE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 rozhraní grafického zařízení (obsahuje funkce pro vytváření kurzoru, ikony, písmo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...)</a:t>
            </a:r>
          </a:p>
          <a:p>
            <a:r>
              <a:rPr lang="cs-CZ" sz="2400" i="1" dirty="0">
                <a:latin typeface="Arial" pitchFamily="34" charset="0"/>
                <a:cs typeface="Arial" pitchFamily="34" charset="0"/>
              </a:rPr>
              <a:t>USER.EXE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- uživatelské ovládání rozhraní, zdroje, které nepatří do GDI (dialogová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okna, menu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okna,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...)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0889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OS MS-DOS + Windows 3.x v rozšířeném módu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 další vrstvě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najdeme konfigurační soubory s příponou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INI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Z nich jsou nejdůležitější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WIN.INI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(konfigurace SW a nastavení pro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urč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uživatele)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 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SYSTEM.INI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(konfigurace HW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INI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soubory mohou mít také různé programy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281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OS MS-DOS + Windows 3.x v rozšířeném módu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Následuje vrstva, která je rozhraním mezi uživatelem, programy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samotným OS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Soubor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PROGMAN.EXE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správce programů,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shell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je grafické a textové rozhraní mezi uživatelem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 OS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Zde bychom mohli také zařadit API rozhraní,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reprezentované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dynamicky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linkovanými knihovnami (obsahující funkce, objekty atd.) a využívaného procesy pro přístup k OS. Knihovny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celého API jsou však rozmístěny v různých vrstvách, patří zde také soubory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jádra (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KRNI.386.EXE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USER.EXE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GDI.EXE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037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tohoto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Všechny dosud uvedené vrstvy platí zejména pro aplikace psané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 Windows (16-bitové aplikace pro Windows do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verze 3.x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),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DOS programy ani netuší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 existenci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jádra Windows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 INI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souborů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proto horní vrstvy vůbec nevyužívají. Protože však samotný MS-DOS je jednoprogramový systém (kromě ovladačů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rezidentních programů je spuštěn vždy jen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jeden program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), tyto programy jsou napsány bez jakýchkoliv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ohledů na možnost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sdílení paměti s jinými procesy. Proto je nutné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separovat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do virtuálních počítačů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které programům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vytvoří iluzi výlučné existence v OS a znemožní jim zásahy do prostředků jiných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procesů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655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2013-03-10].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1209</TotalTime>
  <Words>580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OS MS-DOS + Windows 3.x v rozšířeném módu</vt:lpstr>
      <vt:lpstr>OS MS-DOS + Windows 3.x v rozšířeném módu</vt:lpstr>
      <vt:lpstr>OS MS-DOS + Windows 3.x v rozšířeném módu</vt:lpstr>
      <vt:lpstr>OS MS-DOS + Windows 3.x v rozšířeném módu</vt:lpstr>
      <vt:lpstr>OS MS-DOS + Windows 3.x v rozšířeném módu</vt:lpstr>
      <vt:lpstr>OS MS-DOS + Windows 3.x v rozšířeném módu</vt:lpstr>
      <vt:lpstr>Vlastnosti tohoto řešení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167</cp:revision>
  <dcterms:created xsi:type="dcterms:W3CDTF">2012-08-02T10:31:28Z</dcterms:created>
  <dcterms:modified xsi:type="dcterms:W3CDTF">2013-07-11T22:45:02Z</dcterms:modified>
</cp:coreProperties>
</file>