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494996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Struktura OS Windows 9x / ME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 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Záměrem této sady výukových materiálů s názvem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Operační systémy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DUMy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je konkrétně zaměřena na tematický celek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Struktura konkrétních OS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Struktura OS Windows 9x / ME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Od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verze</a:t>
            </a:r>
            <a:r>
              <a:rPr lang="en-US" dirty="0">
                <a:latin typeface="Arial" pitchFamily="34" charset="0"/>
                <a:cs typeface="Arial" pitchFamily="34" charset="0"/>
              </a:rPr>
              <a:t> 4.x (95) je Windows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již</a:t>
            </a:r>
            <a:r>
              <a:rPr lang="en-US" dirty="0">
                <a:latin typeface="Arial" pitchFamily="34" charset="0"/>
                <a:cs typeface="Arial" pitchFamily="34" charset="0"/>
              </a:rPr>
              <a:t> OS se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samostatným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jádrem</a:t>
            </a:r>
            <a:r>
              <a:rPr lang="en-US" dirty="0">
                <a:latin typeface="Arial" pitchFamily="34" charset="0"/>
                <a:cs typeface="Arial" pitchFamily="34" charset="0"/>
              </a:rPr>
              <a:t>.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Oproti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sestavě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MS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DOS </a:t>
            </a:r>
            <a:r>
              <a:rPr lang="en-US" dirty="0">
                <a:latin typeface="Arial" pitchFamily="34" charset="0"/>
                <a:cs typeface="Arial" pitchFamily="34" charset="0"/>
              </a:rPr>
              <a:t>+ Windows 3.x je to 32-bitový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systém</a:t>
            </a:r>
            <a:r>
              <a:rPr lang="en-US" dirty="0">
                <a:latin typeface="Arial" pitchFamily="34" charset="0"/>
                <a:cs typeface="Arial" pitchFamily="34" charset="0"/>
              </a:rPr>
              <a:t> (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některé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knihovny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zůstávají</a:t>
            </a:r>
            <a:r>
              <a:rPr lang="en-US" dirty="0">
                <a:latin typeface="Arial" pitchFamily="34" charset="0"/>
                <a:cs typeface="Arial" pitchFamily="34" charset="0"/>
              </a:rPr>
              <a:t> 16-bitové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),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ostatní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vlastnosti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zůstávají</a:t>
            </a:r>
            <a:r>
              <a:rPr lang="en-US" dirty="0">
                <a:latin typeface="Arial" pitchFamily="34" charset="0"/>
                <a:cs typeface="Arial" pitchFamily="34" charset="0"/>
              </a:rPr>
              <a:t>.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Zjednodušená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struktura</a:t>
            </a:r>
            <a:r>
              <a:rPr lang="en-US" dirty="0">
                <a:latin typeface="Arial" pitchFamily="34" charset="0"/>
                <a:cs typeface="Arial" pitchFamily="34" charset="0"/>
              </a:rPr>
              <a:t> OS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vypadá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nyní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následovně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(viz obr. na další stránce)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97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Struktura OS Windows 9x / ME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01715" y="6165304"/>
            <a:ext cx="594792" cy="5066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76" y="1446103"/>
            <a:ext cx="8059635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3664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OS Windows 9x / ME - popis struktury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04319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Spodní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vrstva opět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slouží k přístupu OS k zařízení.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Následující vrstva se také vztahuje k HW, ale již na abstraktnější úrovni.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Skládá se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ze tří modulů: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* VMM je správce virtuálních zařízení (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Virtual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Machine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Manager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), vytváří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udržuje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prostředí virtuálních zařízení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*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IFSM je správce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instalovatelných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souborových systémů (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Installable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File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Systems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Manager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), spravuje různé typy souborových systémů, které lze instalovat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např. FAT16,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VFAT (FAT32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 rozšířeními), CDFS (systém souborů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 CD-ROM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), ...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* Správce konfigurace spravuje ovladače HW na vyšší úrovni,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především zařízení typu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Plug&amp;Play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8983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Jádro 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Jádro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 skládá ze tří modulů, každý z nich má dvě dynamicky linkované knihovny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(jedna pro 16-bitové, druhá pro 32-bitové aplikace):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* KERNEL -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multithreading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multitasking, správa paměti, synchronizace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objektů, vstupu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výstupu u souborů, ...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* GDI (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Graphics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Device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Interface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 - správce tisku,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spooler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zpracování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grafiky, základní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grafické objekty, ... (funkce podobná jako u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Win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3.x)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* USER - vstupy z klávesnice, myši a pod. (řízené přerušeními), výstupy do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GUI (okna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menu, ikony), práce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 časovačem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...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7540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Registr Windows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Registr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je centrální informační databáze OS, najdeme zde většinu toho, co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ve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Win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3.x bylo v INI souborech (ty jsou však zachovány kvůli zpětné kompatibilitě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). Fyzicky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uložen v souborech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SYSTEM.DAT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USER.DAT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816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Aplikace Win32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(t.j. psané pro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Win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95 a výše) a Win16 (pro 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nižší verze) běží v systémovém virtuálním počítači, každá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Win32 aplikace má vyhrazen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vůj vlastní adresový prostor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aplikace Win16 mají jeden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společný adresový prostor. </a:t>
            </a:r>
            <a:r>
              <a:rPr lang="en-US" sz="16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DOS aplikace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mají stejně jako u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Win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3.x každá svůj virtuální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počítač (proto také každá svůj vlastní adresový prostor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 rámci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virtuálního počítače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432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výhody </a:t>
            </a:r>
            <a:r>
              <a:rPr lang="cs-CZ" dirty="0" err="1"/>
              <a:t>Win</a:t>
            </a:r>
            <a:r>
              <a:rPr lang="cs-CZ" dirty="0"/>
              <a:t> 95 proti starším </a:t>
            </a:r>
            <a:r>
              <a:rPr lang="cs-CZ" dirty="0" err="1"/>
              <a:t>Win</a:t>
            </a:r>
            <a:r>
              <a:rPr lang="cs-CZ" dirty="0"/>
              <a:t> 3.x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246043"/>
          </a:xfrm>
        </p:spPr>
        <p:txBody>
          <a:bodyPr>
            <a:no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plně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integrovaný 32-bitový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protected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-mode OS, eliminující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potřebu separátní instalace MS-DOS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podpora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preemtivního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multitaskingu a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multithreadingu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(zlepšuje odezvu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OS, umožňuje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hladší procesy na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pozadí)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32-bitové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instalovatelné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souborové systémy (vyšší výkon, dlouhé názvy,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...)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32-bitové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ovladače zařízení (vyšší výkon, inteligentnější využití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paměti)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kompletně 32-bitové jádro (zahrnuje správu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paměti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 plánování a správu procesů)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zlepšená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robustnost, stabilita a “kapacita” OS (po pádu aplikace je lépe řešen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“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clean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-up”, stejně tak po jejím korektním ukončení, více OS procesů i aplikací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může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běžet najednou s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méně problémy)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9073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smtClean="0"/>
              <a:t>2013-03-11]. </a:t>
            </a:r>
            <a:r>
              <a:rPr lang="cs-CZ" sz="2000" dirty="0"/>
              <a:t>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1249</TotalTime>
  <Words>604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Cesta</vt:lpstr>
      <vt:lpstr>Prezentace aplikace PowerPoint</vt:lpstr>
      <vt:lpstr>ANOTACE</vt:lpstr>
      <vt:lpstr>Struktura OS Windows 9x / ME</vt:lpstr>
      <vt:lpstr>Struktura OS Windows 9x / ME</vt:lpstr>
      <vt:lpstr>OS Windows 9x / ME - popis struktury</vt:lpstr>
      <vt:lpstr>Jádro OS</vt:lpstr>
      <vt:lpstr>Registr Windows</vt:lpstr>
      <vt:lpstr>Aplikace</vt:lpstr>
      <vt:lpstr>výhody Win 95 proti starším Win 3.x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177</cp:revision>
  <dcterms:created xsi:type="dcterms:W3CDTF">2012-08-02T10:31:28Z</dcterms:created>
  <dcterms:modified xsi:type="dcterms:W3CDTF">2013-07-11T22:45:15Z</dcterms:modified>
</cp:coreProperties>
</file>