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Liberecký  </a:t>
            </a:r>
            <a:r>
              <a:rPr lang="cs-CZ" dirty="0" smtClean="0"/>
              <a:t>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876256" y="6309320"/>
            <a:ext cx="1800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Ještěd, 1012 m.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 l="65921" b="63415"/>
          <a:stretch>
            <a:fillRect/>
          </a:stretch>
        </p:blipFill>
        <p:spPr bwMode="auto">
          <a:xfrm>
            <a:off x="5868144" y="260648"/>
            <a:ext cx="282919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5"/>
          <p:cNvPicPr>
            <a:picLocks noChangeAspect="1" noChangeArrowheads="1"/>
          </p:cNvPicPr>
          <p:nvPr/>
        </p:nvPicPr>
        <p:blipFill>
          <a:blip r:embed="rId2" cstate="print"/>
          <a:srcRect r="66172" b="63415"/>
          <a:stretch>
            <a:fillRect/>
          </a:stretch>
        </p:blipFill>
        <p:spPr bwMode="auto">
          <a:xfrm>
            <a:off x="395535" y="260648"/>
            <a:ext cx="2808313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5"/>
          <p:cNvPicPr>
            <a:picLocks noChangeAspect="1" noChangeArrowheads="1"/>
          </p:cNvPicPr>
          <p:nvPr/>
        </p:nvPicPr>
        <p:blipFill>
          <a:blip r:embed="rId2" cstate="print"/>
          <a:srcRect t="36585" r="66172" b="30488"/>
          <a:stretch>
            <a:fillRect/>
          </a:stretch>
        </p:blipFill>
        <p:spPr bwMode="auto">
          <a:xfrm>
            <a:off x="395535" y="2420888"/>
            <a:ext cx="2808313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5"/>
          <p:cNvPicPr>
            <a:picLocks noChangeAspect="1" noChangeArrowheads="1"/>
          </p:cNvPicPr>
          <p:nvPr/>
        </p:nvPicPr>
        <p:blipFill>
          <a:blip r:embed="rId2" cstate="print"/>
          <a:srcRect l="67655" t="68293"/>
          <a:stretch>
            <a:fillRect/>
          </a:stretch>
        </p:blipFill>
        <p:spPr bwMode="auto">
          <a:xfrm>
            <a:off x="6012160" y="4293096"/>
            <a:ext cx="268517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5"/>
          <p:cNvPicPr>
            <a:picLocks noChangeAspect="1" noChangeArrowheads="1"/>
          </p:cNvPicPr>
          <p:nvPr/>
        </p:nvPicPr>
        <p:blipFill>
          <a:blip r:embed="rId2" cstate="print"/>
          <a:srcRect t="65854" r="61835"/>
          <a:stretch>
            <a:fillRect/>
          </a:stretch>
        </p:blipFill>
        <p:spPr bwMode="auto">
          <a:xfrm>
            <a:off x="395535" y="4149080"/>
            <a:ext cx="3168353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5"/>
          <p:cNvPicPr>
            <a:picLocks noChangeAspect="1" noChangeArrowheads="1"/>
          </p:cNvPicPr>
          <p:nvPr/>
        </p:nvPicPr>
        <p:blipFill>
          <a:blip r:embed="rId2" cstate="print"/>
          <a:srcRect l="66787" t="36585" r="252" b="26829"/>
          <a:stretch>
            <a:fillRect/>
          </a:stretch>
        </p:blipFill>
        <p:spPr bwMode="auto">
          <a:xfrm>
            <a:off x="5940152" y="2420888"/>
            <a:ext cx="27363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5"/>
          <p:cNvPicPr>
            <a:picLocks noChangeAspect="1" noChangeArrowheads="1"/>
          </p:cNvPicPr>
          <p:nvPr/>
        </p:nvPicPr>
        <p:blipFill>
          <a:blip r:embed="rId2" cstate="print"/>
          <a:srcRect l="37298" t="67073" r="32345"/>
          <a:stretch>
            <a:fillRect/>
          </a:stretch>
        </p:blipFill>
        <p:spPr bwMode="auto">
          <a:xfrm>
            <a:off x="3491880" y="4221088"/>
            <a:ext cx="252028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5"/>
          <p:cNvPicPr>
            <a:picLocks noChangeAspect="1" noChangeArrowheads="1"/>
          </p:cNvPicPr>
          <p:nvPr/>
        </p:nvPicPr>
        <p:blipFill>
          <a:blip r:embed="rId2" cstate="print"/>
          <a:srcRect l="33828" r="33212" b="63415"/>
          <a:stretch>
            <a:fillRect/>
          </a:stretch>
        </p:blipFill>
        <p:spPr bwMode="auto">
          <a:xfrm>
            <a:off x="3203848" y="260648"/>
            <a:ext cx="27363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5"/>
          <p:cNvPicPr>
            <a:picLocks noChangeAspect="1" noChangeArrowheads="1"/>
          </p:cNvPicPr>
          <p:nvPr/>
        </p:nvPicPr>
        <p:blipFill>
          <a:blip r:embed="rId2" cstate="print"/>
          <a:srcRect l="32959" t="36585" r="33212" b="31707"/>
          <a:stretch>
            <a:fillRect/>
          </a:stretch>
        </p:blipFill>
        <p:spPr bwMode="auto">
          <a:xfrm>
            <a:off x="3131840" y="2420888"/>
            <a:ext cx="280831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6165304"/>
            <a:ext cx="489654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Silueta Ještědu je viditelná zdaleka</a:t>
            </a:r>
            <a:endParaRPr lang="cs-CZ" sz="2800" dirty="0">
              <a:latin typeface="Arial Narrow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8424936" cy="5570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79912" y="6165304"/>
            <a:ext cx="504056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Vrchol Ještědu s chatou, rok 1961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8208912" cy="5715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</a:t>
            </a:r>
            <a:r>
              <a:rPr lang="cs-CZ" sz="1600" dirty="0" smtClean="0"/>
              <a:t>1: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Jested.jpg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cs.wikipedia.org/wiki/Soubor:Jested.jpg&gt;  podle </a:t>
            </a:r>
            <a:r>
              <a:rPr lang="cs-CZ" sz="1600" dirty="0" smtClean="0"/>
              <a:t>podmínek Svobodné licence GNU pro dokumenty</a:t>
            </a:r>
            <a:endParaRPr lang="cs-CZ" sz="1600" b="1" dirty="0" smtClean="0"/>
          </a:p>
          <a:p>
            <a:r>
              <a:rPr lang="cs-CZ" sz="1600" dirty="0" smtClean="0"/>
              <a:t>Obr.2:  </a:t>
            </a:r>
            <a:r>
              <a:rPr lang="cs-CZ" sz="1600" dirty="0" smtClean="0"/>
              <a:t>Soubor:Je%C5%A1t%C4%9Bd 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&lt;http://cs.wikipedia.org/wiki/Soubor:Je%C5%A1t%C4%9Bd_1.jpg&gt;</a:t>
            </a:r>
            <a:r>
              <a:rPr lang="cs-CZ" sz="1600" dirty="0" smtClean="0"/>
              <a:t> </a:t>
            </a:r>
            <a:r>
              <a:rPr lang="cs-CZ" sz="1600" dirty="0" smtClean="0"/>
              <a:t> </a:t>
            </a:r>
            <a:r>
              <a:rPr lang="cs-CZ" sz="1600" dirty="0" smtClean="0"/>
              <a:t>jako </a:t>
            </a:r>
            <a:r>
              <a:rPr lang="cs-CZ" sz="1600" smtClean="0"/>
              <a:t>volné dílo</a:t>
            </a:r>
            <a:endParaRPr lang="cs-CZ" sz="1600" dirty="0" smtClean="0"/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Soubor:Star%C3%BD Je%C5%A1t%C4%9Bd.jpg.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&lt;http://cs.wikipedia.org/wiki/Soubor:Star%C3%BD_Je%C5%A1t%C4%9Bd.jpg&gt; </a:t>
            </a:r>
            <a:r>
              <a:rPr lang="cs-CZ" sz="1600" dirty="0" smtClean="0"/>
              <a:t> jako volné dílo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225</TotalTime>
  <Words>61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23</cp:revision>
  <dcterms:created xsi:type="dcterms:W3CDTF">2011-03-27T17:17:06Z</dcterms:created>
  <dcterms:modified xsi:type="dcterms:W3CDTF">2011-05-10T16:06:49Z</dcterms:modified>
</cp:coreProperties>
</file>