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  <p:sldMasterId id="2147483792" r:id="rId2"/>
  </p:sldMasterIdLst>
  <p:sldIdLst>
    <p:sldId id="271" r:id="rId3"/>
    <p:sldId id="258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22" autoAdjust="0"/>
  </p:normalViewPr>
  <p:slideViewPr>
    <p:cSldViewPr>
      <p:cViewPr>
        <p:scale>
          <a:sx n="90" d="100"/>
          <a:sy n="90" d="100"/>
        </p:scale>
        <p:origin x="-990" y="-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>
                <a:solidFill>
                  <a:srgbClr val="94C600"/>
                </a:solidFill>
              </a:rPr>
              <a:pPr/>
              <a:t>‹#›</a:t>
            </a:fld>
            <a:endParaRPr lang="cs-CZ">
              <a:solidFill>
                <a:srgbClr val="94C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3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56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181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78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85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40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21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79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54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39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86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37B229-3315-4450-A05C-459553D0C7DF}" type="slidenum">
              <a:rPr lang="cs-CZ" smtClean="0">
                <a:solidFill>
                  <a:srgbClr val="94C600"/>
                </a:solidFill>
              </a:rPr>
              <a:pPr/>
              <a:t>‹#›</a:t>
            </a:fld>
            <a:endParaRPr lang="cs-CZ">
              <a:solidFill>
                <a:srgbClr val="94C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0D11D-3FDA-490A-A584-D9D128A67B9C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10FC3-42F0-45BC-BFC3-471E5C1CB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702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20D11D-3FDA-490A-A584-D9D128A67B9C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EA10FC3-42F0-45BC-BFC3-471E5C1CBFD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1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1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4" y="5877272"/>
            <a:ext cx="83486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 dirty="0">
                <a:solidFill>
                  <a:prstClr val="black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8752432"/>
              </p:ext>
            </p:extLst>
          </p:nvPr>
        </p:nvGraphicFramePr>
        <p:xfrm>
          <a:off x="1103784" y="1397000"/>
          <a:ext cx="6936432" cy="437233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321119"/>
                <a:gridCol w="4615313"/>
              </a:tblGrid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SŠ: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SOU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Uherský Brod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Autoři: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Ing. Radim Bublík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6547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prezentace:</a:t>
                      </a:r>
                    </a:p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(DUMu)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Struktura OS Windows řady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NT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oblast: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Operační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systémy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 ročník oboru Mechanik opravář motorových vozidel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projektu: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CZ.1.07/1.5.00/34.0369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Datum vzniku: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3. 2013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796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q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Záměrem této sady výukových materiálů s názvem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Operační systémy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je poskytnout žákům potřebné informace o logické struktuře a fundamentálních principech fungování moderních operačních systémů, s nimiž (nebo jejich obdobami) se budou velmi pravděpodobně setkávat po celý svůj život.</a:t>
            </a:r>
          </a:p>
          <a:p>
            <a:pPr algn="just">
              <a:buFont typeface="Wingdings" pitchFamily="2" charset="2"/>
              <a:buChar char="q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Jednotlivé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DUMy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(prezentace a pracovní listy) v této sadě pokrývají vybrané tematické oblasti, které jsou probírány v předmětu Informační a komunikační technologie na naší SŠ.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Tato prezentace je konkrétně zaměřena na tematický celek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Struktura konkrétních OS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30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000" dirty="0"/>
              <a:t>Struktura OS Windows </a:t>
            </a:r>
            <a:r>
              <a:rPr lang="cs-CZ" sz="3000" dirty="0" smtClean="0"/>
              <a:t>řady NT</a:t>
            </a:r>
            <a:endParaRPr lang="cs-CZ" sz="3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Jádro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OS Windows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řady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NT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vznikalo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nezávisle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OS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MS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DOS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už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při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jeho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návrhu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byly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hlavní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hlediska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stabilita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možnost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zabezpečení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 OS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byl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navržen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jako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víceprocesorový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SMP)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víceuživatelský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multitaskový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univerzální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síťový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systém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Následující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struktura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platí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pro Windows NT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4.x,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Windows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2000 a Windows XP (v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hlavních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rysech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ale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pro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předchozí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verze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řady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NT):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(viz obr. na další stránce)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[1]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197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Struktura OS Windows řady NT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676456" y="6237312"/>
            <a:ext cx="423614" cy="432047"/>
          </a:xfrm>
        </p:spPr>
        <p:txBody>
          <a:bodyPr/>
          <a:lstStyle/>
          <a:p>
            <a:pPr marL="0" indent="0"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[1]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6752"/>
            <a:ext cx="8324850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566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Windows NT – popis struktury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HAL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je vrstva abstrakce HW (</a:t>
            </a:r>
            <a:r>
              <a:rPr lang="cs-CZ" sz="2800" i="1" dirty="0">
                <a:latin typeface="Arial" pitchFamily="34" charset="0"/>
                <a:cs typeface="Arial" pitchFamily="34" charset="0"/>
              </a:rPr>
              <a:t>Hardware </a:t>
            </a:r>
            <a:r>
              <a:rPr lang="cs-CZ" sz="2800" i="1" dirty="0" err="1">
                <a:latin typeface="Arial" pitchFamily="34" charset="0"/>
                <a:cs typeface="Arial" pitchFamily="34" charset="0"/>
              </a:rPr>
              <a:t>Abstraction</a:t>
            </a:r>
            <a:r>
              <a:rPr lang="cs-CZ" sz="28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i="1" dirty="0" err="1">
                <a:latin typeface="Arial" pitchFamily="34" charset="0"/>
                <a:cs typeface="Arial" pitchFamily="34" charset="0"/>
              </a:rPr>
              <a:t>Layer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), rozhraní mezi HW a zbytkem jádra OS.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ř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ízena souborem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HAL.DLL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o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ddělena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od ostatních částí OS z důvodu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snadnější přenositelnosti OS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ovladače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komunikují se zařízeními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pouze zprostředkovaně přes tuto vrstvu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[1]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48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Windows NT – popis struktury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Jádro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je součástí souboru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NTOSKRNL.EXE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(zároveň s exekutivou). Zde jsou obsluhována přerušení, provádí se správa procesů (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synchronizace přidělování procesorů), apod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solidFill>
                  <a:srgbClr val="4E3B30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solidFill>
                  <a:srgbClr val="4E3B3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1600" dirty="0">
                <a:solidFill>
                  <a:srgbClr val="4E3B30"/>
                </a:solidFill>
                <a:latin typeface="Arial" pitchFamily="34" charset="0"/>
                <a:cs typeface="Arial" pitchFamily="34" charset="0"/>
              </a:rPr>
              <a:t>]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8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Exekutiva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je řídicí program OS, má na starosti řízení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celého jádra běžícího v privilegovaném režimu. (Soubor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NTOSKRNL.EXE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viz výše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).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723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Windows NT – popis struktury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6792"/>
            <a:ext cx="8686800" cy="47525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b="1" dirty="0">
                <a:latin typeface="Arial" pitchFamily="34" charset="0"/>
                <a:cs typeface="Arial" pitchFamily="34" charset="0"/>
              </a:rPr>
              <a:t>Podsystémy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 (subsystémy) prostředí jsou rozhraní, zajišťující správný a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bezpečný běh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různých typů aplikací. Běží v nich aplikace, které nemusí být kompatibilní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Win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NT. Poskytují aplikacím rozhraní, které překládá komunikaci (požadavky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na informace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zdroje, provedení určité akce apod.) mezi aplikací a OS tak, aby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si obě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strany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„rozuměly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“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Patří sem např. subsystémy pro aplikace Win32, MSDOS a aplikace pro Win16 (VDM - </a:t>
            </a:r>
            <a:r>
              <a:rPr lang="cs-CZ" sz="2000" i="1" dirty="0" err="1">
                <a:latin typeface="Arial" pitchFamily="34" charset="0"/>
                <a:cs typeface="Arial" pitchFamily="34" charset="0"/>
              </a:rPr>
              <a:t>Virtual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 DOS </a:t>
            </a:r>
            <a:r>
              <a:rPr lang="cs-CZ" sz="2000" i="1" dirty="0" err="1">
                <a:latin typeface="Arial" pitchFamily="34" charset="0"/>
                <a:cs typeface="Arial" pitchFamily="34" charset="0"/>
              </a:rPr>
              <a:t>Machine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), OS/2, POSIX,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... Podsystém Win32 je představován souborem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CSRSS.EXE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pro POSIX jde o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PXSS.EXE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(server podsystému). Podsystém Win32 je potřebný pro běh OS,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proto se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jako jediný spouští hned po startu OS (ostatní až na žádost). Každý podsystém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má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kromě řídícího programu (např.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CSRSS.EXE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) také knihovny, ve kterých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jsou uloženy funkce a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objekty, obsahují API (</a:t>
            </a:r>
            <a:r>
              <a:rPr lang="cs-CZ" sz="2000" i="1" dirty="0" err="1">
                <a:latin typeface="Arial" pitchFamily="34" charset="0"/>
                <a:cs typeface="Arial" pitchFamily="34" charset="0"/>
              </a:rPr>
              <a:t>Application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i="1" dirty="0" err="1">
                <a:latin typeface="Arial" pitchFamily="34" charset="0"/>
                <a:cs typeface="Arial" pitchFamily="34" charset="0"/>
              </a:rPr>
              <a:t>Programming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Interface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) daného podsystému. Např. ke knihovnám Win32 patří také knihovny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KERNEL32.DLL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USER32.DLL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 a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GDI32.DLL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. Jejich funkce je podobná jako v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jiných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variantách Windows,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vnitřně však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mají odlišnou strukturu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[1]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92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Windows NT – popis struktury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Soubor NTDLL.DLL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představuje rozhraní mezi běžícími procesy a OS.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Pokud nějaký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proces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 uživatelském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režimu volá službu běžící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 privilegovaném režimu, volání jde vždy přes tento soubor, aby se vyloučila možnost modifikace systémových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knihoven a dalších systémových zdrojů. </a:t>
            </a:r>
            <a:r>
              <a:rPr lang="cs-CZ" sz="2800" i="1" dirty="0">
                <a:latin typeface="Arial" pitchFamily="34" charset="0"/>
                <a:cs typeface="Arial" pitchFamily="34" charset="0"/>
              </a:rPr>
              <a:t>NTDLL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představuje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tzv. dokumentované rozhraní systému, které každému procesu zprostředkovává komunikaci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s daným podsystémem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[1]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246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Windows NT – popis struktury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84784"/>
            <a:ext cx="8686800" cy="504319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Systémové procesy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jsou procesy, které spouští systém (např. procesy,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zajišťující uživ. prostředí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).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V zobrazení Správce úloh (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záložka Procesy)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je při zapnutém zobrazování uživatelů procesu poznáme podle hodnoty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SYSTEM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LOCAL SERVICE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NETWORK SERVICE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apod. Pracují v uživ. režimu z důvodu bezpečnosti, k částem OS pracujícím v 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privileg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režimu však mají trochu jednodušší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přístup </a:t>
            </a:r>
            <a:r>
              <a:rPr lang="cs-CZ" sz="2400" dirty="0" err="1">
                <a:latin typeface="Arial" pitchFamily="34" charset="0"/>
                <a:cs typeface="Arial" pitchFamily="34" charset="0"/>
              </a:rPr>
              <a:t>nežostatní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procesy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[1]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0" lvl="0" indent="0">
              <a:buClr>
                <a:srgbClr val="F0A22E"/>
              </a:buClr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Služby systému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(serverové procesy) jsou služby poskytované systémem, seznam lze najít např. v nástroji Nástroje pro správu - Služby. Jsou to systémové procesy běžící často i bez přihlášení uživatele, obdoba rezidentních programů v 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MSDOSu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Běh služeb zajišťuje proces řadiče služeb představovaný souborem SERVICES.EXE </a:t>
            </a:r>
            <a:r>
              <a:rPr lang="en-US" sz="1600" dirty="0">
                <a:solidFill>
                  <a:srgbClr val="4E3B30"/>
                </a:solidFill>
                <a:latin typeface="Arial" pitchFamily="34" charset="0"/>
                <a:cs typeface="Arial" pitchFamily="34" charset="0"/>
              </a:rPr>
              <a:t>[1</a:t>
            </a:r>
            <a:r>
              <a:rPr lang="en-US" sz="1600" dirty="0" smtClean="0">
                <a:solidFill>
                  <a:srgbClr val="4E3B30"/>
                </a:solidFill>
                <a:latin typeface="Arial" pitchFamily="34" charset="0"/>
                <a:cs typeface="Arial" pitchFamily="34" charset="0"/>
              </a:rPr>
              <a:t>]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55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Windows NT – popis struktury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Modul pro správu oken a grafiky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(GUI, Win32 User a GDI) je kód UI a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rozhraní grafických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zařízení pro podsystém Win32. Ve Windows řady NT od verze 4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byla tato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část kódu přesunuta do režimu jádra z důvodu urychlení práce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aplikací hodně využívajících grafická zařízení. Tento modul je určen pro subsystém Win32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, ale aby nebylo nutné tyto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funkce implementovat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v každém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subsystému zvlášť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, je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překládáno volání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grafických funkcí jiných subsystémů na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volání v subsystému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Win32. Nevýhodou je samozřejmě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větší bezpečnostní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riziko a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riziko porušení stability OS při chybě tohoto modulu (má přístup do paměti systémových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procesů !). Další případnou nevýhodou je náročnější postup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výměny UI za alternativní.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[1]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82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Vlastnosti struktury Windows řady 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b="1" dirty="0">
                <a:latin typeface="Arial" pitchFamily="34" charset="0"/>
                <a:cs typeface="Arial" pitchFamily="34" charset="0"/>
              </a:rPr>
              <a:t>Windows řady NT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nejsou přísně vrstvený OS, ale 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kombinují více 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různých architektur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pro své různé části. Jsou to tyto architektury: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Vrstvená architektura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se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uplatňuje v jádře,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vrstvě HAL a I/O systému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Modulární 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architektura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- uzavřené moduly, vnitřně kompaktní,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které poskytují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služby přes nadefinovaná rozhraní, komunikace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probíhá volně mezi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různými moduly, tuto architekturu zde používá exekutiva při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řízení správce procesů, správce paměti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, I/O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systému atd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. (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modulů běžících v 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privileg.režimu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)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Architektura 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klient-server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se uplatňuje v API, což je sada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dynamicky linkovaných knihoven zde považovaných za servery, procesy z vyšších vrstev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(klienti) využívají jejich služeb (přes knihovnu NTDLL.DLL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[1]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11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[1] </a:t>
            </a:r>
            <a:r>
              <a:rPr lang="cs-CZ" sz="2000" dirty="0"/>
              <a:t>VAVREČKOVÁ, Šárka. SLEZSKÁ UNIVERZITA V OPAVE. </a:t>
            </a:r>
            <a:r>
              <a:rPr lang="cs-CZ" sz="2000" i="1" dirty="0"/>
              <a:t>Operační systémy: Přednášky</a:t>
            </a:r>
            <a:r>
              <a:rPr lang="cs-CZ" sz="2000" dirty="0"/>
              <a:t> [online]. </a:t>
            </a:r>
            <a:r>
              <a:rPr lang="cs-CZ" sz="2000" dirty="0" smtClean="0"/>
              <a:t>2006, 2012-15-11 </a:t>
            </a:r>
            <a:r>
              <a:rPr lang="cs-CZ" sz="2000" dirty="0"/>
              <a:t>[cit. </a:t>
            </a:r>
            <a:r>
              <a:rPr lang="cs-CZ" sz="2000" smtClean="0"/>
              <a:t>2013-03-12]. </a:t>
            </a:r>
            <a:r>
              <a:rPr lang="cs-CZ" sz="2000" dirty="0"/>
              <a:t>Dostupné z: http://</a:t>
            </a:r>
            <a:r>
              <a:rPr lang="cs-CZ" sz="2000" dirty="0" err="1"/>
              <a:t>axpsu.fpf.slu.cz</a:t>
            </a:r>
            <a:r>
              <a:rPr lang="cs-CZ" sz="2000" dirty="0"/>
              <a:t>/~vav10ui/obsahy/os/</a:t>
            </a:r>
            <a:r>
              <a:rPr lang="cs-CZ" sz="2000" dirty="0" err="1"/>
              <a:t>ospredn</a:t>
            </a:r>
            <a:r>
              <a:rPr lang="cs-CZ" sz="2000" dirty="0"/>
              <a:t>/</a:t>
            </a:r>
            <a:r>
              <a:rPr lang="cs-CZ" sz="2000" dirty="0" err="1"/>
              <a:t>ospredn.pdf</a:t>
            </a:r>
            <a:r>
              <a:rPr lang="cs-CZ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7812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1314</TotalTime>
  <Words>680</Words>
  <Application>Microsoft Office PowerPoint</Application>
  <PresentationFormat>Předvádění na obrazovce (4:3)</PresentationFormat>
  <Paragraphs>49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Cesta</vt:lpstr>
      <vt:lpstr>Prezentace aplikace PowerPoint</vt:lpstr>
      <vt:lpstr>ANOTACE</vt:lpstr>
      <vt:lpstr>Struktura OS Windows řady NT</vt:lpstr>
      <vt:lpstr>Struktura OS Windows řady NT</vt:lpstr>
      <vt:lpstr>Windows NT – popis struktury</vt:lpstr>
      <vt:lpstr>Windows NT – popis struktury</vt:lpstr>
      <vt:lpstr>Windows NT – popis struktury</vt:lpstr>
      <vt:lpstr>Windows NT – popis struktury</vt:lpstr>
      <vt:lpstr>Windows NT – popis struktury</vt:lpstr>
      <vt:lpstr>Windows NT – popis struktury</vt:lpstr>
      <vt:lpstr>Vlastnosti struktury Windows řady NT</vt:lpstr>
      <vt:lpstr>Použité zdroje</vt:lpstr>
    </vt:vector>
  </TitlesOfParts>
  <Company>SOU Uherský Brod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Radim Bublík</dc:creator>
  <cp:lastModifiedBy>bublikradim</cp:lastModifiedBy>
  <cp:revision>192</cp:revision>
  <dcterms:created xsi:type="dcterms:W3CDTF">2012-08-02T10:31:28Z</dcterms:created>
  <dcterms:modified xsi:type="dcterms:W3CDTF">2013-07-11T22:45:31Z</dcterms:modified>
</cp:coreProperties>
</file>