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 </a:t>
          </a:r>
          <a:r>
            <a:rPr lang="cs-CZ" sz="1000" smtClean="0"/>
            <a:t>VY_32_INOVACE_12_02    </a:t>
          </a:r>
          <a:r>
            <a:rPr lang="cs-CZ" sz="1200" dirty="0" smtClean="0"/>
            <a:t>Slabika a její grafický záznam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pro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4A2421-DADE-4D72-8A54-01AD4C01541E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306C7ADC-5AD5-44D8-ABED-0B1D648B4E12}" type="presOf" srcId="{1D895EAB-76A7-41C6-9C6C-7D303AD4C23C}" destId="{347D85BD-7382-4413-9298-D06CC996458A}" srcOrd="0" destOrd="0" presId="urn:microsoft.com/office/officeart/2005/8/layout/target3"/>
    <dgm:cxn modelId="{005D54A6-D9C7-486C-9E17-625707F4400F}" type="presOf" srcId="{ABD4D77B-BA54-4DFB-A762-4C734220F9AA}" destId="{AAB7E4A6-9D01-402C-9D7A-6D30767F0B58}" srcOrd="0" destOrd="0" presId="urn:microsoft.com/office/officeart/2005/8/layout/target3"/>
    <dgm:cxn modelId="{4C44D0AB-721D-43A0-8181-9C1760BFCDDD}" type="presOf" srcId="{1D895EAB-76A7-41C6-9C6C-7D303AD4C23C}" destId="{94413E88-B296-45A5-9057-6B5765B63A8F}" srcOrd="1" destOrd="0" presId="urn:microsoft.com/office/officeart/2005/8/layout/target3"/>
    <dgm:cxn modelId="{E9B6F717-D161-4581-B385-2817AD0E4E83}" type="presOf" srcId="{FFA013E9-5C5D-404D-8688-08171EA7A387}" destId="{E1DA18CB-4B0A-4D0C-9459-15C4B327891F}" srcOrd="0" destOrd="0" presId="urn:microsoft.com/office/officeart/2005/8/layout/target3"/>
    <dgm:cxn modelId="{FDB46229-1584-4CA7-B491-A13337E365CB}" type="presOf" srcId="{A4836DAF-3E6B-4198-A089-B3C0D0384F2B}" destId="{4F0AD45D-7E6A-4C4A-90DF-90E27C4B175D}" srcOrd="0" destOrd="0" presId="urn:microsoft.com/office/officeart/2005/8/layout/target3"/>
    <dgm:cxn modelId="{485C6CC6-D9F7-4E78-9CE9-FD42738D3C9A}" type="presOf" srcId="{A4836DAF-3E6B-4198-A089-B3C0D0384F2B}" destId="{36B74B1E-3C18-4C06-BA03-CB2EB266F8FF}" srcOrd="1" destOrd="0" presId="urn:microsoft.com/office/officeart/2005/8/layout/target3"/>
    <dgm:cxn modelId="{391D94E6-7F9C-4AA6-973A-32E7065AB5ED}" type="presOf" srcId="{D9242A4C-F33A-42E2-BFA4-EC80805DCD32}" destId="{5A434D34-FA65-40B0-A4CE-3A1E2B14A215}" srcOrd="1" destOrd="0" presId="urn:microsoft.com/office/officeart/2005/8/layout/target3"/>
    <dgm:cxn modelId="{0BAA37B8-01E4-4D08-82A8-AF0AD7F13DB9}" type="presOf" srcId="{ABD4D77B-BA54-4DFB-A762-4C734220F9AA}" destId="{A6703DA5-6D74-4C8B-9C82-31DC93531BC2}" srcOrd="1" destOrd="0" presId="urn:microsoft.com/office/officeart/2005/8/layout/target3"/>
    <dgm:cxn modelId="{BF45503E-D48B-43A0-9D35-8B2FE3253658}" type="presOf" srcId="{D9242A4C-F33A-42E2-BFA4-EC80805DCD32}" destId="{7DDB6D97-C311-42E1-B77C-B194BAE75773}" srcOrd="0" destOrd="0" presId="urn:microsoft.com/office/officeart/2005/8/layout/target3"/>
    <dgm:cxn modelId="{F6522A43-69BF-4EF8-8A65-853CF5B03915}" type="presOf" srcId="{DAAD5A11-3EBC-47AE-AB1C-4F1B938732A7}" destId="{2D933DCE-BBEA-46A5-98BC-CA41A7DBB761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C79F01F2-FEC6-4F9E-9421-5D0E90353835}" type="presParOf" srcId="{2D933DCE-BBEA-46A5-98BC-CA41A7DBB761}" destId="{D3A73299-62A4-4767-8E25-C16133A0B902}" srcOrd="0" destOrd="0" presId="urn:microsoft.com/office/officeart/2005/8/layout/target3"/>
    <dgm:cxn modelId="{C6CF0161-A4DC-411F-82DA-540DAC1335AA}" type="presParOf" srcId="{2D933DCE-BBEA-46A5-98BC-CA41A7DBB761}" destId="{EE30B2AF-DDC9-42DB-9092-5595C6257A57}" srcOrd="1" destOrd="0" presId="urn:microsoft.com/office/officeart/2005/8/layout/target3"/>
    <dgm:cxn modelId="{1E933B5F-FB81-4E15-9769-0290EA2ACFD7}" type="presParOf" srcId="{2D933DCE-BBEA-46A5-98BC-CA41A7DBB761}" destId="{E1DA18CB-4B0A-4D0C-9459-15C4B327891F}" srcOrd="2" destOrd="0" presId="urn:microsoft.com/office/officeart/2005/8/layout/target3"/>
    <dgm:cxn modelId="{431967B5-9A2A-423E-A2BE-048127D732DC}" type="presParOf" srcId="{2D933DCE-BBEA-46A5-98BC-CA41A7DBB761}" destId="{29996EEB-8589-4AED-9C98-E2204A026234}" srcOrd="3" destOrd="0" presId="urn:microsoft.com/office/officeart/2005/8/layout/target3"/>
    <dgm:cxn modelId="{3D5669FC-619A-41B5-8987-13C5ABC39681}" type="presParOf" srcId="{2D933DCE-BBEA-46A5-98BC-CA41A7DBB761}" destId="{056AE7B2-579D-40D1-A57C-4E33BFED76BE}" srcOrd="4" destOrd="0" presId="urn:microsoft.com/office/officeart/2005/8/layout/target3"/>
    <dgm:cxn modelId="{D9FFB2D1-C6B9-4FE7-A224-91031D876FA1}" type="presParOf" srcId="{2D933DCE-BBEA-46A5-98BC-CA41A7DBB761}" destId="{4F0AD45D-7E6A-4C4A-90DF-90E27C4B175D}" srcOrd="5" destOrd="0" presId="urn:microsoft.com/office/officeart/2005/8/layout/target3"/>
    <dgm:cxn modelId="{C3F42BC1-3D50-4E2F-A609-527F1F558D9E}" type="presParOf" srcId="{2D933DCE-BBEA-46A5-98BC-CA41A7DBB761}" destId="{1804A346-BBD3-438B-AE0F-7BEBB1E2AF96}" srcOrd="6" destOrd="0" presId="urn:microsoft.com/office/officeart/2005/8/layout/target3"/>
    <dgm:cxn modelId="{102D5F72-28C9-4CE2-98FE-2DD94849E529}" type="presParOf" srcId="{2D933DCE-BBEA-46A5-98BC-CA41A7DBB761}" destId="{60CB9877-708D-4C64-AA73-CFD3F3076BC2}" srcOrd="7" destOrd="0" presId="urn:microsoft.com/office/officeart/2005/8/layout/target3"/>
    <dgm:cxn modelId="{76036E62-86FB-4B37-B393-CAFA277DECD9}" type="presParOf" srcId="{2D933DCE-BBEA-46A5-98BC-CA41A7DBB761}" destId="{347D85BD-7382-4413-9298-D06CC996458A}" srcOrd="8" destOrd="0" presId="urn:microsoft.com/office/officeart/2005/8/layout/target3"/>
    <dgm:cxn modelId="{A2638B68-1583-455B-9DB6-D12AB76B4FD9}" type="presParOf" srcId="{2D933DCE-BBEA-46A5-98BC-CA41A7DBB761}" destId="{C4DD5B9C-4D9E-449D-A063-107A759DF3D1}" srcOrd="9" destOrd="0" presId="urn:microsoft.com/office/officeart/2005/8/layout/target3"/>
    <dgm:cxn modelId="{6C142B38-16F6-442A-AE7A-3B7C8D04A1E4}" type="presParOf" srcId="{2D933DCE-BBEA-46A5-98BC-CA41A7DBB761}" destId="{CD515E15-5457-47F2-8109-A2A59D66C930}" srcOrd="10" destOrd="0" presId="urn:microsoft.com/office/officeart/2005/8/layout/target3"/>
    <dgm:cxn modelId="{7B536FC7-8970-4754-8FFB-C35133BD587B}" type="presParOf" srcId="{2D933DCE-BBEA-46A5-98BC-CA41A7DBB761}" destId="{7DDB6D97-C311-42E1-B77C-B194BAE75773}" srcOrd="11" destOrd="0" presId="urn:microsoft.com/office/officeart/2005/8/layout/target3"/>
    <dgm:cxn modelId="{22963836-A326-49F6-B4F1-556786C5B9C7}" type="presParOf" srcId="{2D933DCE-BBEA-46A5-98BC-CA41A7DBB761}" destId="{DE2B4424-17B1-4404-A13F-04051C43B79D}" srcOrd="12" destOrd="0" presId="urn:microsoft.com/office/officeart/2005/8/layout/target3"/>
    <dgm:cxn modelId="{ED858493-E383-41EC-AE0B-A62A2AD79337}" type="presParOf" srcId="{2D933DCE-BBEA-46A5-98BC-CA41A7DBB761}" destId="{555607BD-8A1D-4EBB-825A-8C74A1FB0FFC}" srcOrd="13" destOrd="0" presId="urn:microsoft.com/office/officeart/2005/8/layout/target3"/>
    <dgm:cxn modelId="{186EBB8D-B955-4A33-83B2-C5E7FAB958AD}" type="presParOf" srcId="{2D933DCE-BBEA-46A5-98BC-CA41A7DBB761}" destId="{AAB7E4A6-9D01-402C-9D7A-6D30767F0B58}" srcOrd="14" destOrd="0" presId="urn:microsoft.com/office/officeart/2005/8/layout/target3"/>
    <dgm:cxn modelId="{BD5F47FA-A2EB-4E73-B1CE-3D1E0A22C7CD}" type="presParOf" srcId="{2D933DCE-BBEA-46A5-98BC-CA41A7DBB761}" destId="{359A210A-E8C9-4FD6-9BC7-434F4455A6B5}" srcOrd="15" destOrd="0" presId="urn:microsoft.com/office/officeart/2005/8/layout/target3"/>
    <dgm:cxn modelId="{17C45246-FAB8-4127-9787-BA96AA4A123C}" type="presParOf" srcId="{2D933DCE-BBEA-46A5-98BC-CA41A7DBB761}" destId="{36B74B1E-3C18-4C06-BA03-CB2EB266F8FF}" srcOrd="16" destOrd="0" presId="urn:microsoft.com/office/officeart/2005/8/layout/target3"/>
    <dgm:cxn modelId="{D73795A8-AD52-4F0A-A620-9AA5290A19AA}" type="presParOf" srcId="{2D933DCE-BBEA-46A5-98BC-CA41A7DBB761}" destId="{94413E88-B296-45A5-9057-6B5765B63A8F}" srcOrd="17" destOrd="0" presId="urn:microsoft.com/office/officeart/2005/8/layout/target3"/>
    <dgm:cxn modelId="{5DB9C08A-9719-4924-AEC7-74390014F308}" type="presParOf" srcId="{2D933DCE-BBEA-46A5-98BC-CA41A7DBB761}" destId="{5A434D34-FA65-40B0-A4CE-3A1E2B14A215}" srcOrd="18" destOrd="0" presId="urn:microsoft.com/office/officeart/2005/8/layout/target3"/>
    <dgm:cxn modelId="{9E4D6659-4D7B-48D7-9FDE-E13F8F31CCF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 </a:t>
          </a:r>
          <a:r>
            <a:rPr lang="cs-CZ" sz="1000" kern="1200" smtClean="0"/>
            <a:t>VY_32_INOVACE_12_02    </a:t>
          </a:r>
          <a:r>
            <a:rPr lang="cs-CZ" sz="1200" kern="1200" dirty="0" smtClean="0"/>
            <a:t>Slabika a její grafický záznam 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pro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09ABCF3-4E43-4265-B116-D6B508634B85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7D5630-058B-4331-9A51-F16B473EAE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6.jpeg"/><Relationship Id="rId7" Type="http://schemas.openxmlformats.org/officeDocument/2006/relationships/image" Target="../media/image1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5.jpeg"/><Relationship Id="rId4" Type="http://schemas.openxmlformats.org/officeDocument/2006/relationships/image" Target="../media/image8.jpe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13" Type="http://schemas.openxmlformats.org/officeDocument/2006/relationships/image" Target="../media/image30.jpeg"/><Relationship Id="rId3" Type="http://schemas.openxmlformats.org/officeDocument/2006/relationships/image" Target="../media/image21.jpeg"/><Relationship Id="rId7" Type="http://schemas.openxmlformats.org/officeDocument/2006/relationships/image" Target="../media/image24.jpeg"/><Relationship Id="rId12" Type="http://schemas.openxmlformats.org/officeDocument/2006/relationships/image" Target="../media/image29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11" Type="http://schemas.openxmlformats.org/officeDocument/2006/relationships/image" Target="../media/image28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14.jpeg"/><Relationship Id="rId9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hyperlink" Target="http://www.youtube.com/watch?v=CROG2y8bjM4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dort&amp;ex=1" TargetMode="External"/><Relationship Id="rId13" Type="http://schemas.openxmlformats.org/officeDocument/2006/relationships/hyperlink" Target="http://office.microsoft.com/cs-cz/images/results.aspx?qu=salam&amp;ex=1" TargetMode="External"/><Relationship Id="rId18" Type="http://schemas.openxmlformats.org/officeDocument/2006/relationships/hyperlink" Target="http://office.microsoft.com/cs-cz/images/results.aspx?qu=hrad&amp;ex=1" TargetMode="External"/><Relationship Id="rId3" Type="http://schemas.openxmlformats.org/officeDocument/2006/relationships/hyperlink" Target="http://office.microsoft.com/cs-cz/images/results.aspx?qu=sova&amp;ex=1" TargetMode="External"/><Relationship Id="rId21" Type="http://schemas.openxmlformats.org/officeDocument/2006/relationships/hyperlink" Target="http://office.microsoft.com/cs-cz/images/results.aspx?qu=opice&amp;ex=1" TargetMode="External"/><Relationship Id="rId7" Type="http://schemas.openxmlformats.org/officeDocument/2006/relationships/hyperlink" Target="http://office.microsoft.com/cs-cz/images/results.aspx?qu=m%C3%AD%C4%8D&amp;ex=1" TargetMode="External"/><Relationship Id="rId12" Type="http://schemas.openxmlformats.org/officeDocument/2006/relationships/hyperlink" Target="http://office.microsoft.com/cs-cz/images/results.aspx?qu=jahody&amp;ex=1" TargetMode="External"/><Relationship Id="rId17" Type="http://schemas.openxmlformats.org/officeDocument/2006/relationships/hyperlink" Target="http://office.microsoft.com/cs-cz/images/results.aspx?qu=krokodyl&amp;ex=1" TargetMode="External"/><Relationship Id="rId25" Type="http://schemas.openxmlformats.org/officeDocument/2006/relationships/hyperlink" Target="http://christianbackgrounds.info/smile-pictures-wallpapers/" TargetMode="External"/><Relationship Id="rId2" Type="http://schemas.openxmlformats.org/officeDocument/2006/relationships/hyperlink" Target="http://office.microsoft.com/cs-cz/images/results.aspx?qu=pes&amp;ex=1&amp;origin=FX010132103" TargetMode="External"/><Relationship Id="rId16" Type="http://schemas.openxmlformats.org/officeDocument/2006/relationships/hyperlink" Target="http://office.microsoft.com/cs-cz/images/results.aspx?qu=kolo&amp;ex=1" TargetMode="External"/><Relationship Id="rId20" Type="http://schemas.openxmlformats.org/officeDocument/2006/relationships/hyperlink" Target="http://office.microsoft.com/cs-cz/images/results.aspx?qu=hru%C5%A1ka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oves&amp;ex=1" TargetMode="External"/><Relationship Id="rId11" Type="http://schemas.openxmlformats.org/officeDocument/2006/relationships/hyperlink" Target="http://office.microsoft.com/cs-cz/images/results.aspx?qu=rty&amp;ex=1" TargetMode="External"/><Relationship Id="rId24" Type="http://schemas.openxmlformats.org/officeDocument/2006/relationships/hyperlink" Target="http://office.microsoft.com/cs-cz/images/results.aspx?qu=koza&amp;ex=1" TargetMode="External"/><Relationship Id="rId5" Type="http://schemas.openxmlformats.org/officeDocument/2006/relationships/hyperlink" Target="http://office.microsoft.com/cs-cz/images/results.aspx?qu=zajic&amp;ex=1" TargetMode="External"/><Relationship Id="rId15" Type="http://schemas.openxmlformats.org/officeDocument/2006/relationships/hyperlink" Target="http://office.microsoft.com/cs-cz/images/results.aspx?qu=rohl%C3%ADk&amp;ex=1" TargetMode="External"/><Relationship Id="rId23" Type="http://schemas.openxmlformats.org/officeDocument/2006/relationships/hyperlink" Target="http://office.microsoft.com/cs-cz/images/results.aspx?qu=tat%C3%ADnek&amp;ex=1" TargetMode="External"/><Relationship Id="rId10" Type="http://schemas.openxmlformats.org/officeDocument/2006/relationships/hyperlink" Target="http://office.microsoft.com/cs-cz/images/results.aspx?qu=frog&amp;ex=1" TargetMode="External"/><Relationship Id="rId19" Type="http://schemas.openxmlformats.org/officeDocument/2006/relationships/hyperlink" Target="http://office.microsoft.com/cs-cz/images/results.aspx?qu=prav%C3%ADtko&amp;ex=1" TargetMode="External"/><Relationship Id="rId4" Type="http://schemas.openxmlformats.org/officeDocument/2006/relationships/hyperlink" Target="http://office.microsoft.com/cs-cz/images/results.aspx?qu=veverka&amp;ex=1" TargetMode="External"/><Relationship Id="rId9" Type="http://schemas.openxmlformats.org/officeDocument/2006/relationships/hyperlink" Target="http://office.microsoft.com/cs-cz/images/results.aspx?qu=%C5%BEirafa&amp;ex=1" TargetMode="External"/><Relationship Id="rId14" Type="http://schemas.openxmlformats.org/officeDocument/2006/relationships/hyperlink" Target="http://office.microsoft.com/cs-cz/images/results.aspx?qu=br%C3%BDle&amp;ex=1" TargetMode="External"/><Relationship Id="rId22" Type="http://schemas.openxmlformats.org/officeDocument/2006/relationships/hyperlink" Target="http://office.microsoft.com/cs-cz/images/results.aspx?qu=motyl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88475274"/>
              </p:ext>
            </p:extLst>
          </p:nvPr>
        </p:nvGraphicFramePr>
        <p:xfrm>
          <a:off x="395536" y="908720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3645024"/>
            <a:ext cx="7848872" cy="2000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/>
              <a:t>ANOTACE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slouží k práci na interaktivní tabuli</a:t>
            </a:r>
          </a:p>
          <a:p>
            <a:r>
              <a:rPr lang="cs-CZ" sz="2400" dirty="0" smtClean="0"/>
              <a:t>je určen pro žáky 1. ročníku</a:t>
            </a:r>
          </a:p>
          <a:p>
            <a:r>
              <a:rPr lang="cs-CZ" sz="2400" dirty="0" smtClean="0"/>
              <a:t>žáci si rozvíjejí slovní zásobu</a:t>
            </a:r>
          </a:p>
          <a:p>
            <a:r>
              <a:rPr lang="cs-CZ" sz="2400" dirty="0" smtClean="0"/>
              <a:t>žáci pojmenovávají skutečnost, určují počáteční hlásku ve slovech</a:t>
            </a:r>
          </a:p>
          <a:p>
            <a:r>
              <a:rPr lang="cs-CZ" sz="2400" dirty="0" smtClean="0"/>
              <a:t>určují počet slabik a její grafický záznam, spojují obrázek se správným počtem slabik</a:t>
            </a:r>
          </a:p>
          <a:p>
            <a:r>
              <a:rPr lang="cs-CZ" sz="2400" dirty="0" smtClean="0"/>
              <a:t>materiál byl vytvořen a pilotován v prvním pololetí škol. roku 2012/2013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686800" cy="1124744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b="1" dirty="0" smtClean="0"/>
              <a:t>Pojmenuj obrázky a urči počáteční hlásku .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800" dirty="0" smtClean="0"/>
              <a:t>Vyber si zvířátko a řekni nám , co o něm víš.</a:t>
            </a:r>
            <a:br>
              <a:rPr lang="cs-CZ" sz="1800" dirty="0" smtClean="0"/>
            </a:br>
            <a:r>
              <a:rPr lang="cs-CZ" sz="1800" dirty="0" smtClean="0"/>
              <a:t>S Dorotkou si společně zazpíváme písničku , kde se vyskytuje pes. Kdo ví, jak se písnička jmenuje?</a:t>
            </a:r>
            <a:endParaRPr lang="cs-CZ" sz="1800" dirty="0"/>
          </a:p>
        </p:txBody>
      </p:sp>
      <p:pic>
        <p:nvPicPr>
          <p:cNvPr id="4" name="Obrázek 3" descr="MH9000304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484784"/>
            <a:ext cx="1368152" cy="1368152"/>
          </a:xfrm>
          <a:prstGeom prst="rect">
            <a:avLst/>
          </a:prstGeom>
        </p:spPr>
      </p:pic>
      <p:pic>
        <p:nvPicPr>
          <p:cNvPr id="5" name="Obrázek 4" descr="MH90043816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39752" y="2852936"/>
            <a:ext cx="1440160" cy="1440160"/>
          </a:xfrm>
          <a:prstGeom prst="rect">
            <a:avLst/>
          </a:prstGeom>
        </p:spPr>
      </p:pic>
      <p:pic>
        <p:nvPicPr>
          <p:cNvPr id="6" name="Obrázek 5" descr="MH90043816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79912" y="1484784"/>
            <a:ext cx="1368152" cy="1368152"/>
          </a:xfrm>
          <a:prstGeom prst="rect">
            <a:avLst/>
          </a:prstGeom>
        </p:spPr>
      </p:pic>
      <p:pic>
        <p:nvPicPr>
          <p:cNvPr id="7" name="Obrázek 6" descr="MH90005761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148064" y="2852936"/>
            <a:ext cx="1440160" cy="1440160"/>
          </a:xfrm>
          <a:prstGeom prst="rect">
            <a:avLst/>
          </a:prstGeom>
        </p:spPr>
      </p:pic>
      <p:pic>
        <p:nvPicPr>
          <p:cNvPr id="8" name="Obrázek 7" descr="MH90032647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88224" y="1412776"/>
            <a:ext cx="1440160" cy="144016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043608" y="29249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sova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436510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pes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936" y="29249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kočka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43651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zajíc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32240" y="29249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veverka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314096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43808" y="465313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55976" y="32849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24128" y="472514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92280" y="328498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3528" y="1340768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Písnička se jmenuje:</a:t>
            </a:r>
            <a:endParaRPr lang="cs-CZ" sz="2800" b="1" dirty="0"/>
          </a:p>
        </p:txBody>
      </p:sp>
      <p:pic>
        <p:nvPicPr>
          <p:cNvPr id="26" name="Obrázek 25" descr="MM900185571.GI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259632" y="2636912"/>
            <a:ext cx="2664296" cy="2239894"/>
          </a:xfrm>
          <a:prstGeom prst="rect">
            <a:avLst/>
          </a:prstGeom>
        </p:spPr>
      </p:pic>
      <p:pic>
        <p:nvPicPr>
          <p:cNvPr id="27" name="Obrázek 26" descr="MH900331377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211960" y="3861048"/>
            <a:ext cx="1115765" cy="1115765"/>
          </a:xfrm>
          <a:prstGeom prst="rect">
            <a:avLst/>
          </a:prstGeom>
        </p:spPr>
      </p:pic>
      <p:sp>
        <p:nvSpPr>
          <p:cNvPr id="28" name="TextovéPole 27"/>
          <p:cNvSpPr txBox="1"/>
          <p:nvPr/>
        </p:nvSpPr>
        <p:spPr>
          <a:xfrm>
            <a:off x="755576" y="5445224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SKÁKAL PES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70" decel="10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770" decel="100000"/>
                                        <p:tgtEl>
                                          <p:spTgt spid="1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70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770" decel="100000"/>
                                        <p:tgtEl>
                                          <p:spTgt spid="1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77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70" decel="10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770" decel="100000"/>
                                        <p:tgtEl>
                                          <p:spTgt spid="1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77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770" decel="100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770" decel="100000"/>
                                        <p:tgtEl>
                                          <p:spTgt spid="1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9" dur="77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1" dur="77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770" decel="100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770" decel="100000"/>
                                        <p:tgtEl>
                                          <p:spTgt spid="2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9" dur="77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0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1" dur="77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0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0" presetClass="path" presetSubtype="0" repeatCount="2000" accel="50000" decel="5000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63 0.04861 C 0.08646 -0.07825 0.18473 -0.2051 0.28125 -0.18774 C 0.37778 -0.17038 0.52032 0.09652 0.56806 0.15347 " pathEditMode="relative" rAng="0" ptsTypes="aaA">
                                      <p:cBhvr>
                                        <p:cTn id="20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0" y="-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  <p:bldP spid="11" grpId="0"/>
      <p:bldP spid="11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/>
              <a:t>Vytleskej počet slabik u jednotlivých obrázků a nakresli pod obrázky tolik PUSINEK, kolik je slabik.</a:t>
            </a:r>
            <a:endParaRPr lang="cs-CZ" sz="1800" b="1" dirty="0"/>
          </a:p>
        </p:txBody>
      </p:sp>
      <p:pic>
        <p:nvPicPr>
          <p:cNvPr id="4" name="Obrázek 3" descr="MH9000304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1844824"/>
            <a:ext cx="1656184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MH90043816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4293096"/>
            <a:ext cx="1656184" cy="1656184"/>
          </a:xfrm>
          <a:prstGeom prst="rect">
            <a:avLst/>
          </a:prstGeom>
        </p:spPr>
      </p:pic>
      <p:pic>
        <p:nvPicPr>
          <p:cNvPr id="6" name="Obrázek 5" descr="MH90032647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1772816"/>
            <a:ext cx="1656184" cy="1656184"/>
          </a:xfrm>
          <a:prstGeom prst="rect">
            <a:avLst/>
          </a:prstGeom>
        </p:spPr>
      </p:pic>
      <p:pic>
        <p:nvPicPr>
          <p:cNvPr id="7" name="Obrázek 6" descr="MH90043816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4293096"/>
            <a:ext cx="1656184" cy="1656184"/>
          </a:xfrm>
          <a:prstGeom prst="rect">
            <a:avLst/>
          </a:prstGeom>
        </p:spPr>
      </p:pic>
      <p:pic>
        <p:nvPicPr>
          <p:cNvPr id="8" name="Obrázek 7" descr="MH90035126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27584" y="1844824"/>
            <a:ext cx="1584176" cy="1584176"/>
          </a:xfrm>
          <a:prstGeom prst="rect">
            <a:avLst/>
          </a:prstGeom>
        </p:spPr>
      </p:pic>
      <p:pic>
        <p:nvPicPr>
          <p:cNvPr id="9" name="Obrázek 8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20072" y="3501008"/>
            <a:ext cx="467693" cy="467693"/>
          </a:xfrm>
          <a:prstGeom prst="rect">
            <a:avLst/>
          </a:prstGeom>
        </p:spPr>
      </p:pic>
      <p:pic>
        <p:nvPicPr>
          <p:cNvPr id="10" name="Obrázek 9" descr="MH900034152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516216" y="4293096"/>
            <a:ext cx="1656184" cy="1656184"/>
          </a:xfrm>
          <a:prstGeom prst="rect">
            <a:avLst/>
          </a:prstGeom>
        </p:spPr>
      </p:pic>
      <p:pic>
        <p:nvPicPr>
          <p:cNvPr id="11" name="Obrázek 10" descr="MH900411033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699792" y="4293096"/>
            <a:ext cx="1656184" cy="1656184"/>
          </a:xfrm>
          <a:prstGeom prst="rect">
            <a:avLst/>
          </a:prstGeom>
        </p:spPr>
      </p:pic>
      <p:pic>
        <p:nvPicPr>
          <p:cNvPr id="12" name="Obrázek 11" descr="MH900412720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572000" y="1772816"/>
            <a:ext cx="1656184" cy="1656184"/>
          </a:xfrm>
          <a:prstGeom prst="rect">
            <a:avLst/>
          </a:prstGeom>
        </p:spPr>
      </p:pic>
      <p:pic>
        <p:nvPicPr>
          <p:cNvPr id="13" name="Obrázek 12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491880" y="3501008"/>
            <a:ext cx="467693" cy="467693"/>
          </a:xfrm>
          <a:prstGeom prst="rect">
            <a:avLst/>
          </a:prstGeom>
        </p:spPr>
      </p:pic>
      <p:pic>
        <p:nvPicPr>
          <p:cNvPr id="14" name="Obrázek 13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987824" y="3501008"/>
            <a:ext cx="467693" cy="467693"/>
          </a:xfrm>
          <a:prstGeom prst="rect">
            <a:avLst/>
          </a:prstGeom>
        </p:spPr>
      </p:pic>
      <p:pic>
        <p:nvPicPr>
          <p:cNvPr id="15" name="Obrázek 14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596336" y="3501008"/>
            <a:ext cx="467693" cy="467693"/>
          </a:xfrm>
          <a:prstGeom prst="rect">
            <a:avLst/>
          </a:prstGeom>
        </p:spPr>
      </p:pic>
      <p:pic>
        <p:nvPicPr>
          <p:cNvPr id="16" name="Obrázek 15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88224" y="3501008"/>
            <a:ext cx="467693" cy="467693"/>
          </a:xfrm>
          <a:prstGeom prst="rect">
            <a:avLst/>
          </a:prstGeom>
        </p:spPr>
      </p:pic>
      <p:pic>
        <p:nvPicPr>
          <p:cNvPr id="17" name="Obrázek 16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92280" y="3501008"/>
            <a:ext cx="467693" cy="467693"/>
          </a:xfrm>
          <a:prstGeom prst="rect">
            <a:avLst/>
          </a:prstGeom>
        </p:spPr>
      </p:pic>
      <p:pic>
        <p:nvPicPr>
          <p:cNvPr id="18" name="Obrázek 17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76256" y="6021288"/>
            <a:ext cx="467693" cy="467693"/>
          </a:xfrm>
          <a:prstGeom prst="rect">
            <a:avLst/>
          </a:prstGeom>
        </p:spPr>
      </p:pic>
      <p:pic>
        <p:nvPicPr>
          <p:cNvPr id="19" name="Obrázek 18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508104" y="6021288"/>
            <a:ext cx="467693" cy="467693"/>
          </a:xfrm>
          <a:prstGeom prst="rect">
            <a:avLst/>
          </a:prstGeom>
        </p:spPr>
      </p:pic>
      <p:pic>
        <p:nvPicPr>
          <p:cNvPr id="20" name="Obrázek 19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452320" y="6021288"/>
            <a:ext cx="467693" cy="467693"/>
          </a:xfrm>
          <a:prstGeom prst="rect">
            <a:avLst/>
          </a:prstGeom>
        </p:spPr>
      </p:pic>
      <p:pic>
        <p:nvPicPr>
          <p:cNvPr id="21" name="Obrázek 20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403648" y="3501008"/>
            <a:ext cx="467693" cy="467693"/>
          </a:xfrm>
          <a:prstGeom prst="rect">
            <a:avLst/>
          </a:prstGeom>
        </p:spPr>
      </p:pic>
      <p:pic>
        <p:nvPicPr>
          <p:cNvPr id="22" name="Obrázek 21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932040" y="6021288"/>
            <a:ext cx="467693" cy="467693"/>
          </a:xfrm>
          <a:prstGeom prst="rect">
            <a:avLst/>
          </a:prstGeom>
        </p:spPr>
      </p:pic>
      <p:pic>
        <p:nvPicPr>
          <p:cNvPr id="23" name="Obrázek 22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771800" y="6021288"/>
            <a:ext cx="467693" cy="467693"/>
          </a:xfrm>
          <a:prstGeom prst="rect">
            <a:avLst/>
          </a:prstGeom>
        </p:spPr>
      </p:pic>
      <p:pic>
        <p:nvPicPr>
          <p:cNvPr id="24" name="Obrázek 23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75856" y="6021288"/>
            <a:ext cx="467693" cy="467693"/>
          </a:xfrm>
          <a:prstGeom prst="rect">
            <a:avLst/>
          </a:prstGeom>
        </p:spPr>
      </p:pic>
      <p:pic>
        <p:nvPicPr>
          <p:cNvPr id="25" name="Obrázek 24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779912" y="6021288"/>
            <a:ext cx="467693" cy="467693"/>
          </a:xfrm>
          <a:prstGeom prst="rect">
            <a:avLst/>
          </a:prstGeom>
        </p:spPr>
      </p:pic>
      <p:pic>
        <p:nvPicPr>
          <p:cNvPr id="26" name="Obrázek 25" descr="MH900290188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331640" y="6021288"/>
            <a:ext cx="467693" cy="4676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7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5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9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0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0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03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0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0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0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b="1" dirty="0" smtClean="0"/>
              <a:t>Označení délky slabik</a:t>
            </a: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  <p:pic>
        <p:nvPicPr>
          <p:cNvPr id="4" name="Obrázek 3" descr="MH90032965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060848"/>
            <a:ext cx="1368152" cy="1368152"/>
          </a:xfrm>
          <a:prstGeom prst="rect">
            <a:avLst/>
          </a:prstGeom>
        </p:spPr>
      </p:pic>
      <p:pic>
        <p:nvPicPr>
          <p:cNvPr id="5" name="Obrázek 4" descr="MH90021577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5085184"/>
            <a:ext cx="1368152" cy="1368152"/>
          </a:xfrm>
          <a:prstGeom prst="rect">
            <a:avLst/>
          </a:prstGeom>
        </p:spPr>
      </p:pic>
      <p:pic>
        <p:nvPicPr>
          <p:cNvPr id="8" name="Obrázek 7" descr="MH90017883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1916832"/>
            <a:ext cx="1872208" cy="1872208"/>
          </a:xfrm>
          <a:prstGeom prst="rect">
            <a:avLst/>
          </a:prstGeom>
        </p:spPr>
      </p:pic>
      <p:pic>
        <p:nvPicPr>
          <p:cNvPr id="9" name="Obrázek 8" descr="MH90040965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4869160"/>
            <a:ext cx="1800200" cy="1800200"/>
          </a:xfrm>
          <a:prstGeom prst="rect">
            <a:avLst/>
          </a:prstGeom>
        </p:spPr>
      </p:pic>
      <p:sp>
        <p:nvSpPr>
          <p:cNvPr id="10" name="Vývojový diagram: spojka 9"/>
          <p:cNvSpPr/>
          <p:nvPr/>
        </p:nvSpPr>
        <p:spPr>
          <a:xfrm>
            <a:off x="5076056" y="1196752"/>
            <a:ext cx="216024" cy="216024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6300192" y="3212976"/>
            <a:ext cx="288032" cy="288032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1124744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Slabiku, kterou vyslovujeme krátce, </a:t>
            </a:r>
            <a:r>
              <a:rPr lang="cs-CZ" smtClean="0"/>
              <a:t>označíme 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4077072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Slabiku, kterou vyslovujeme dlouze, označíme          . </a:t>
            </a:r>
            <a:endParaRPr lang="cs-CZ" dirty="0"/>
          </a:p>
        </p:txBody>
      </p:sp>
      <p:sp>
        <p:nvSpPr>
          <p:cNvPr id="15" name="Mínus 14"/>
          <p:cNvSpPr/>
          <p:nvPr/>
        </p:nvSpPr>
        <p:spPr>
          <a:xfrm>
            <a:off x="5220072" y="4077072"/>
            <a:ext cx="576064" cy="43204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ínus 15"/>
          <p:cNvSpPr/>
          <p:nvPr/>
        </p:nvSpPr>
        <p:spPr>
          <a:xfrm>
            <a:off x="6228184" y="6021288"/>
            <a:ext cx="720080" cy="576064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.00382 0.00533 L 0.56702 -0.0419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" y="-24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77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770" decel="100000"/>
                                        <p:tgtEl>
                                          <p:spTgt spid="1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8" dur="77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0" dur="77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05556E-6 -7.40741E-7 L 0.58281 -0.06296 " pathEditMode="relative" ptsTypes="AA">
                                      <p:cBhvr>
                                        <p:cTn id="7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/>
      <p:bldP spid="14" grpId="0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38200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/>
              <a:t>Obrázky pojmenuj a vytleskej počet slabik.</a:t>
            </a:r>
            <a:br>
              <a:rPr lang="cs-CZ" sz="1800" b="1" dirty="0" smtClean="0"/>
            </a:br>
            <a:r>
              <a:rPr lang="cs-CZ" sz="1800" b="1" dirty="0" smtClean="0"/>
              <a:t>Označ slabiky pod obrázkem kolečkem, čárkou.</a:t>
            </a:r>
            <a:endParaRPr lang="cs-CZ" sz="1800" b="1" dirty="0"/>
          </a:p>
        </p:txBody>
      </p:sp>
      <p:pic>
        <p:nvPicPr>
          <p:cNvPr id="4" name="Obrázek 3" descr="MH9002153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196752"/>
            <a:ext cx="1368152" cy="1368152"/>
          </a:xfrm>
          <a:prstGeom prst="rect">
            <a:avLst/>
          </a:prstGeom>
        </p:spPr>
      </p:pic>
      <p:pic>
        <p:nvPicPr>
          <p:cNvPr id="5" name="Obrázek 4" descr="MH90036166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71800" y="1196752"/>
            <a:ext cx="1368152" cy="1368152"/>
          </a:xfrm>
          <a:prstGeom prst="rect">
            <a:avLst/>
          </a:prstGeom>
        </p:spPr>
      </p:pic>
      <p:pic>
        <p:nvPicPr>
          <p:cNvPr id="6" name="Obrázek 5" descr="MH90041103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3140968"/>
            <a:ext cx="1296144" cy="1296144"/>
          </a:xfrm>
          <a:prstGeom prst="rect">
            <a:avLst/>
          </a:prstGeom>
        </p:spPr>
      </p:pic>
      <p:pic>
        <p:nvPicPr>
          <p:cNvPr id="8" name="Obrázek 7" descr="MH90030449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16016" y="1196752"/>
            <a:ext cx="1368152" cy="1368152"/>
          </a:xfrm>
          <a:prstGeom prst="rect">
            <a:avLst/>
          </a:prstGeom>
        </p:spPr>
      </p:pic>
      <p:pic>
        <p:nvPicPr>
          <p:cNvPr id="9" name="Obrázek 8" descr="MH90038940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88224" y="3068960"/>
            <a:ext cx="1368152" cy="1368152"/>
          </a:xfrm>
          <a:prstGeom prst="rect">
            <a:avLst/>
          </a:prstGeom>
        </p:spPr>
      </p:pic>
      <p:pic>
        <p:nvPicPr>
          <p:cNvPr id="11" name="Obrázek 10" descr="MH900012950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588224" y="1196752"/>
            <a:ext cx="1296144" cy="1296144"/>
          </a:xfrm>
          <a:prstGeom prst="rect">
            <a:avLst/>
          </a:prstGeom>
        </p:spPr>
      </p:pic>
      <p:pic>
        <p:nvPicPr>
          <p:cNvPr id="12" name="Obrázek 11" descr="MH900192165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27584" y="4941168"/>
            <a:ext cx="1368152" cy="1368152"/>
          </a:xfrm>
          <a:prstGeom prst="rect">
            <a:avLst/>
          </a:prstGeom>
        </p:spPr>
      </p:pic>
      <p:pic>
        <p:nvPicPr>
          <p:cNvPr id="13" name="Obrázek 12" descr="MH90015616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771800" y="4941168"/>
            <a:ext cx="1368151" cy="1368151"/>
          </a:xfrm>
          <a:prstGeom prst="rect">
            <a:avLst/>
          </a:prstGeom>
        </p:spPr>
      </p:pic>
      <p:pic>
        <p:nvPicPr>
          <p:cNvPr id="14" name="Obrázek 13" descr="MH900290924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716016" y="5013176"/>
            <a:ext cx="1296144" cy="1296144"/>
          </a:xfrm>
          <a:prstGeom prst="rect">
            <a:avLst/>
          </a:prstGeom>
        </p:spPr>
      </p:pic>
      <p:pic>
        <p:nvPicPr>
          <p:cNvPr id="15" name="Obrázek 14" descr="MH900352093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771800" y="3068960"/>
            <a:ext cx="1368152" cy="1368152"/>
          </a:xfrm>
          <a:prstGeom prst="rect">
            <a:avLst/>
          </a:prstGeom>
        </p:spPr>
      </p:pic>
      <p:pic>
        <p:nvPicPr>
          <p:cNvPr id="16" name="Obrázek 15" descr="MH900413618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827584" y="3068960"/>
            <a:ext cx="1368152" cy="1368152"/>
          </a:xfrm>
          <a:prstGeom prst="rect">
            <a:avLst/>
          </a:prstGeom>
        </p:spPr>
      </p:pic>
      <p:pic>
        <p:nvPicPr>
          <p:cNvPr id="17" name="Obrázek 16" descr="MH900293834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6660232" y="5013176"/>
            <a:ext cx="1296144" cy="1296144"/>
          </a:xfrm>
          <a:prstGeom prst="rect">
            <a:avLst/>
          </a:prstGeom>
        </p:spPr>
      </p:pic>
      <p:sp>
        <p:nvSpPr>
          <p:cNvPr id="18" name="Elipsa 17"/>
          <p:cNvSpPr/>
          <p:nvPr/>
        </p:nvSpPr>
        <p:spPr>
          <a:xfrm>
            <a:off x="1403648" y="2636912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ínus 18"/>
          <p:cNvSpPr/>
          <p:nvPr/>
        </p:nvSpPr>
        <p:spPr>
          <a:xfrm>
            <a:off x="7236296" y="2492896"/>
            <a:ext cx="432048" cy="43204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763688" y="2636912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292080" y="4509120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1043608" y="2636912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7380312" y="6381328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5652120" y="4509120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4932040" y="4509120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131840" y="4509120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619672" y="4509120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6948264" y="2564904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707904" y="2636912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3347864" y="2636912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2987824" y="2636912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7380312" y="4509120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7020272" y="4509120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3347864" y="6381328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1403648" y="6381328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1115616" y="6381328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4932040" y="6381328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5580112" y="6381328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7020272" y="6381328"/>
            <a:ext cx="216024" cy="21602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ínus 39"/>
          <p:cNvSpPr/>
          <p:nvPr/>
        </p:nvSpPr>
        <p:spPr>
          <a:xfrm>
            <a:off x="5148064" y="2564904"/>
            <a:ext cx="432048" cy="43204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ínus 40"/>
          <p:cNvSpPr/>
          <p:nvPr/>
        </p:nvSpPr>
        <p:spPr>
          <a:xfrm>
            <a:off x="1115616" y="4437112"/>
            <a:ext cx="432048" cy="43204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ínus 41"/>
          <p:cNvSpPr/>
          <p:nvPr/>
        </p:nvSpPr>
        <p:spPr>
          <a:xfrm>
            <a:off x="3419872" y="4437112"/>
            <a:ext cx="432048" cy="43204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ínus 42"/>
          <p:cNvSpPr/>
          <p:nvPr/>
        </p:nvSpPr>
        <p:spPr>
          <a:xfrm>
            <a:off x="5148064" y="6309320"/>
            <a:ext cx="432048" cy="43204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ínus 43"/>
          <p:cNvSpPr/>
          <p:nvPr/>
        </p:nvSpPr>
        <p:spPr>
          <a:xfrm>
            <a:off x="1691680" y="6309320"/>
            <a:ext cx="432048" cy="43204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86800" cy="838200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/>
              <a:t>Dorotka si připravila úkol pro chytré dětičky. Kdo dovede pojmenovat a přiřadit obrázky k vyznačeným slabikám?</a:t>
            </a:r>
            <a:endParaRPr lang="cs-CZ" sz="1800" b="1" dirty="0"/>
          </a:p>
        </p:txBody>
      </p:sp>
      <p:sp>
        <p:nvSpPr>
          <p:cNvPr id="4" name="Elipsa 3"/>
          <p:cNvSpPr/>
          <p:nvPr/>
        </p:nvSpPr>
        <p:spPr>
          <a:xfrm>
            <a:off x="5508104" y="1556792"/>
            <a:ext cx="360040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ínus 4"/>
          <p:cNvSpPr/>
          <p:nvPr/>
        </p:nvSpPr>
        <p:spPr>
          <a:xfrm>
            <a:off x="1331640" y="1412776"/>
            <a:ext cx="792088" cy="720080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15816" y="1556792"/>
            <a:ext cx="360040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899592" y="1556792"/>
            <a:ext cx="360040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419872" y="1556792"/>
            <a:ext cx="360040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ínus 8"/>
          <p:cNvSpPr/>
          <p:nvPr/>
        </p:nvSpPr>
        <p:spPr>
          <a:xfrm>
            <a:off x="4644008" y="1412776"/>
            <a:ext cx="792088" cy="720080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812360" y="1556792"/>
            <a:ext cx="360040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7380312" y="1556792"/>
            <a:ext cx="360040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948264" y="1556792"/>
            <a:ext cx="360040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 descr="MH90042399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4725144"/>
            <a:ext cx="1800200" cy="1800200"/>
          </a:xfrm>
          <a:prstGeom prst="rect">
            <a:avLst/>
          </a:prstGeom>
        </p:spPr>
      </p:pic>
      <p:pic>
        <p:nvPicPr>
          <p:cNvPr id="15" name="Obrázek 14" descr="MH90032951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4149080"/>
            <a:ext cx="1872208" cy="1872208"/>
          </a:xfrm>
          <a:prstGeom prst="rect">
            <a:avLst/>
          </a:prstGeom>
        </p:spPr>
      </p:pic>
      <p:pic>
        <p:nvPicPr>
          <p:cNvPr id="16" name="Obrázek 15" descr="MH90032445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20272" y="4221088"/>
            <a:ext cx="1728191" cy="1728191"/>
          </a:xfrm>
          <a:prstGeom prst="rect">
            <a:avLst/>
          </a:prstGeom>
        </p:spPr>
      </p:pic>
      <p:pic>
        <p:nvPicPr>
          <p:cNvPr id="17" name="Obrázek 16" descr="MH90044659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4725144"/>
            <a:ext cx="1835696" cy="18356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71 0.01643 L 0.70278 -0.39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8" y="-2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81481E-6 L -0.23629 -0.31505 " pathEditMode="relative" ptsTypes="AA">
                                      <p:cBhvr>
                                        <p:cTn id="1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0.01574 L -0.05903 -0.3937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" y="-2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8.14815E-6 L -0.50399 -0.31505 " pathEditMode="relative" ptsTypes="AA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600" b="1" dirty="0" smtClean="0"/>
              <a:t>Jsi šikulka!</a:t>
            </a:r>
            <a:endParaRPr lang="cs-CZ" sz="6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580526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</a:t>
            </a:r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SI SE MNOU!!!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Veselý obličej 6">
            <a:hlinkClick r:id="rId2"/>
          </p:cNvPr>
          <p:cNvSpPr/>
          <p:nvPr/>
        </p:nvSpPr>
        <p:spPr>
          <a:xfrm>
            <a:off x="7092280" y="5805264"/>
            <a:ext cx="432048" cy="504056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Obrázek1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3648" y="1124744"/>
            <a:ext cx="6296025" cy="472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=pes&amp;ex=1&amp;</a:t>
            </a:r>
            <a:r>
              <a:rPr lang="cs-CZ" sz="1200" dirty="0" err="1" smtClean="0">
                <a:hlinkClick r:id="rId2"/>
              </a:rPr>
              <a:t>origin</a:t>
            </a:r>
            <a:r>
              <a:rPr lang="cs-CZ" sz="1200" dirty="0" smtClean="0">
                <a:hlinkClick r:id="rId2"/>
              </a:rPr>
              <a:t>=FX010132103#</a:t>
            </a:r>
            <a:r>
              <a:rPr lang="cs-CZ" sz="1200" dirty="0" err="1" smtClean="0">
                <a:hlinkClick r:id="rId2"/>
              </a:rPr>
              <a:t>ai</a:t>
            </a:r>
            <a:r>
              <a:rPr lang="cs-CZ" sz="1200" dirty="0" smtClean="0">
                <a:hlinkClick r:id="rId2"/>
              </a:rPr>
              <a:t>:MC900438169|</a:t>
            </a:r>
            <a:r>
              <a:rPr lang="cs-CZ" sz="1200" dirty="0" err="1" smtClean="0">
                <a:hlinkClick r:id="rId2"/>
              </a:rPr>
              <a:t>mt</a:t>
            </a:r>
            <a:r>
              <a:rPr lang="cs-CZ" sz="1200" dirty="0" smtClean="0">
                <a:hlinkClick r:id="rId2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=pes&amp;ex=1&amp;</a:t>
            </a:r>
            <a:r>
              <a:rPr lang="cs-CZ" sz="1200" dirty="0" err="1" smtClean="0">
                <a:hlinkClick r:id="rId2"/>
              </a:rPr>
              <a:t>origin</a:t>
            </a:r>
            <a:r>
              <a:rPr lang="cs-CZ" sz="1200" dirty="0" smtClean="0">
                <a:hlinkClick r:id="rId2"/>
              </a:rPr>
              <a:t>=FX010132103#</a:t>
            </a:r>
            <a:r>
              <a:rPr lang="cs-CZ" sz="1200" dirty="0" err="1" smtClean="0">
                <a:hlinkClick r:id="rId2"/>
              </a:rPr>
              <a:t>ai</a:t>
            </a:r>
            <a:r>
              <a:rPr lang="cs-CZ" sz="1200" dirty="0" smtClean="0">
                <a:hlinkClick r:id="rId2"/>
              </a:rPr>
              <a:t>:MC900332314|</a:t>
            </a:r>
            <a:r>
              <a:rPr lang="cs-CZ" sz="1200" dirty="0" err="1" smtClean="0">
                <a:hlinkClick r:id="rId2"/>
              </a:rPr>
              <a:t>mt</a:t>
            </a:r>
            <a:r>
              <a:rPr lang="cs-CZ" sz="1200" dirty="0" smtClean="0">
                <a:hlinkClick r:id="rId2"/>
              </a:rPr>
              <a:t>:1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=sova&amp;ex=1#</a:t>
            </a:r>
            <a:r>
              <a:rPr lang="cs-CZ" sz="1200" dirty="0" err="1" smtClean="0">
                <a:hlinkClick r:id="rId3"/>
              </a:rPr>
              <a:t>ai</a:t>
            </a:r>
            <a:r>
              <a:rPr lang="cs-CZ" sz="1200" dirty="0" smtClean="0">
                <a:hlinkClick r:id="rId3"/>
              </a:rPr>
              <a:t>:MC900030472|</a:t>
            </a:r>
            <a:r>
              <a:rPr lang="cs-CZ" sz="1200" dirty="0" err="1" smtClean="0">
                <a:hlinkClick r:id="rId3"/>
              </a:rPr>
              <a:t>mt</a:t>
            </a:r>
            <a:r>
              <a:rPr lang="cs-CZ" sz="1200" dirty="0" smtClean="0">
                <a:hlinkClick r:id="rId3"/>
              </a:rPr>
              <a:t>:1|</a:t>
            </a:r>
            <a:endParaRPr lang="cs-CZ" sz="1200" dirty="0" smtClean="0"/>
          </a:p>
          <a:p>
            <a:r>
              <a:rPr lang="cs-CZ" sz="1200" dirty="0" smtClean="0"/>
              <a:t>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</a:t>
            </a:r>
            <a:r>
              <a:rPr lang="cs-CZ" sz="1200" dirty="0" err="1" smtClean="0"/>
              <a:t>qu</a:t>
            </a:r>
            <a:r>
              <a:rPr lang="cs-CZ" sz="1200" dirty="0" smtClean="0"/>
              <a:t>=princezna&amp;ex=1#</a:t>
            </a:r>
            <a:r>
              <a:rPr lang="cs-CZ" sz="1200" dirty="0" err="1" smtClean="0"/>
              <a:t>ai</a:t>
            </a:r>
            <a:r>
              <a:rPr lang="cs-CZ" sz="1200" dirty="0" smtClean="0"/>
              <a:t>:MC900361660|</a:t>
            </a:r>
            <a:r>
              <a:rPr lang="cs-CZ" sz="1200" dirty="0" err="1" smtClean="0"/>
              <a:t>mt</a:t>
            </a:r>
            <a:r>
              <a:rPr lang="cs-CZ" sz="1200" dirty="0" smtClean="0"/>
              <a:t>:1|</a:t>
            </a:r>
          </a:p>
          <a:p>
            <a:r>
              <a:rPr lang="cs-CZ" sz="1200" dirty="0" smtClean="0"/>
              <a:t>|http://office.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</a:t>
            </a:r>
            <a:r>
              <a:rPr lang="cs-CZ" sz="1200" dirty="0" err="1" smtClean="0"/>
              <a:t>qu</a:t>
            </a:r>
            <a:r>
              <a:rPr lang="cs-CZ" sz="1200" dirty="0" smtClean="0"/>
              <a:t>=</a:t>
            </a:r>
            <a:r>
              <a:rPr lang="cs-CZ" sz="1200" dirty="0" err="1" smtClean="0"/>
              <a:t>ko</a:t>
            </a:r>
            <a:r>
              <a:rPr lang="cs-CZ" sz="1200" dirty="0" smtClean="0"/>
              <a:t>%C4%8Dka&amp;ex=1#</a:t>
            </a:r>
            <a:r>
              <a:rPr lang="cs-CZ" sz="1200" dirty="0" err="1" smtClean="0"/>
              <a:t>ai</a:t>
            </a:r>
            <a:r>
              <a:rPr lang="cs-CZ" sz="1200" dirty="0" smtClean="0"/>
              <a:t>:MC900438167|</a:t>
            </a:r>
            <a:r>
              <a:rPr lang="cs-CZ" sz="1200" dirty="0" err="1" smtClean="0"/>
              <a:t>mt</a:t>
            </a:r>
            <a:r>
              <a:rPr lang="cs-CZ" sz="1200" dirty="0" smtClean="0"/>
              <a:t>:1|</a:t>
            </a:r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=veverka&amp;ex=1#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:MC900326476|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http://office.</a:t>
            </a:r>
            <a:r>
              <a:rPr lang="cs-CZ" sz="1200" dirty="0" err="1" smtClean="0">
                <a:hlinkClick r:id="rId5"/>
              </a:rPr>
              <a:t>microsoft.com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results.aspx</a:t>
            </a:r>
            <a:r>
              <a:rPr lang="cs-CZ" sz="1200" dirty="0" smtClean="0">
                <a:hlinkClick r:id="rId5"/>
              </a:rPr>
              <a:t>?</a:t>
            </a:r>
            <a:r>
              <a:rPr lang="cs-CZ" sz="1200" dirty="0" err="1" smtClean="0">
                <a:hlinkClick r:id="rId5"/>
              </a:rPr>
              <a:t>qu</a:t>
            </a:r>
            <a:r>
              <a:rPr lang="cs-CZ" sz="1200" dirty="0" smtClean="0">
                <a:hlinkClick r:id="rId5"/>
              </a:rPr>
              <a:t>=</a:t>
            </a:r>
            <a:r>
              <a:rPr lang="cs-CZ" sz="1200" dirty="0" err="1" smtClean="0">
                <a:hlinkClick r:id="rId5"/>
              </a:rPr>
              <a:t>zajic</a:t>
            </a:r>
            <a:r>
              <a:rPr lang="cs-CZ" sz="1200" dirty="0" smtClean="0">
                <a:hlinkClick r:id="rId5"/>
              </a:rPr>
              <a:t>&amp;ex=1#</a:t>
            </a:r>
            <a:r>
              <a:rPr lang="cs-CZ" sz="1200" dirty="0" err="1" smtClean="0">
                <a:hlinkClick r:id="rId5"/>
              </a:rPr>
              <a:t>ai</a:t>
            </a:r>
            <a:r>
              <a:rPr lang="cs-CZ" sz="1200" dirty="0" smtClean="0">
                <a:hlinkClick r:id="rId5"/>
              </a:rPr>
              <a:t>:MC900057612|</a:t>
            </a:r>
            <a:r>
              <a:rPr lang="cs-CZ" sz="1200" dirty="0" err="1" smtClean="0">
                <a:hlinkClick r:id="rId5"/>
              </a:rPr>
              <a:t>mt</a:t>
            </a:r>
            <a:r>
              <a:rPr lang="cs-CZ" sz="1200" dirty="0" smtClean="0">
                <a:hlinkClick r:id="rId5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</a:t>
            </a:r>
            <a:r>
              <a:rPr lang="cs-CZ" sz="1200" dirty="0" smtClean="0">
                <a:hlinkClick r:id="rId6"/>
              </a:rPr>
              <a:t>?</a:t>
            </a:r>
            <a:r>
              <a:rPr lang="cs-CZ" sz="1200" dirty="0" err="1" smtClean="0">
                <a:hlinkClick r:id="rId6"/>
              </a:rPr>
              <a:t>qu</a:t>
            </a:r>
            <a:r>
              <a:rPr lang="cs-CZ" sz="1200" dirty="0" smtClean="0">
                <a:hlinkClick r:id="rId6"/>
              </a:rPr>
              <a:t>=oves&amp;ex=1#</a:t>
            </a:r>
            <a:r>
              <a:rPr lang="cs-CZ" sz="1200" dirty="0" err="1" smtClean="0">
                <a:hlinkClick r:id="rId6"/>
              </a:rPr>
              <a:t>ai</a:t>
            </a:r>
            <a:r>
              <a:rPr lang="cs-CZ" sz="1200" dirty="0" smtClean="0">
                <a:hlinkClick r:id="rId6"/>
              </a:rPr>
              <a:t>:MC900331377|</a:t>
            </a:r>
            <a:r>
              <a:rPr lang="cs-CZ" sz="1200" dirty="0" err="1" smtClean="0">
                <a:hlinkClick r:id="rId6"/>
              </a:rPr>
              <a:t>mt</a:t>
            </a:r>
            <a:r>
              <a:rPr lang="cs-CZ" sz="1200" dirty="0" smtClean="0">
                <a:hlinkClick r:id="rId6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http://office.</a:t>
            </a:r>
            <a:r>
              <a:rPr lang="cs-CZ" sz="1200" dirty="0" err="1" smtClean="0">
                <a:hlinkClick r:id="rId7"/>
              </a:rPr>
              <a:t>microsoft.com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results.aspx</a:t>
            </a:r>
            <a:r>
              <a:rPr lang="cs-CZ" sz="1200" dirty="0" smtClean="0">
                <a:hlinkClick r:id="rId7"/>
              </a:rPr>
              <a:t>?</a:t>
            </a:r>
            <a:r>
              <a:rPr lang="cs-CZ" sz="1200" dirty="0" err="1" smtClean="0">
                <a:hlinkClick r:id="rId7"/>
              </a:rPr>
              <a:t>qu</a:t>
            </a:r>
            <a:r>
              <a:rPr lang="cs-CZ" sz="1200" dirty="0" smtClean="0">
                <a:hlinkClick r:id="rId7"/>
              </a:rPr>
              <a:t>=m%C3%AD%C4%8D&amp;ex=1#</a:t>
            </a:r>
            <a:r>
              <a:rPr lang="cs-CZ" sz="1200" dirty="0" err="1" smtClean="0">
                <a:hlinkClick r:id="rId7"/>
              </a:rPr>
              <a:t>ai</a:t>
            </a:r>
            <a:r>
              <a:rPr lang="cs-CZ" sz="1200" dirty="0" smtClean="0">
                <a:hlinkClick r:id="rId7"/>
              </a:rPr>
              <a:t>:MC900351266|</a:t>
            </a:r>
            <a:r>
              <a:rPr lang="cs-CZ" sz="1200" dirty="0" err="1" smtClean="0">
                <a:hlinkClick r:id="rId7"/>
              </a:rPr>
              <a:t>mt</a:t>
            </a:r>
            <a:r>
              <a:rPr lang="cs-CZ" sz="1200" dirty="0" smtClean="0">
                <a:hlinkClick r:id="rId7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http://office.</a:t>
            </a:r>
            <a:r>
              <a:rPr lang="cs-CZ" sz="1200" dirty="0" err="1" smtClean="0">
                <a:hlinkClick r:id="rId8"/>
              </a:rPr>
              <a:t>microsoft.com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images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results.aspx</a:t>
            </a:r>
            <a:r>
              <a:rPr lang="cs-CZ" sz="1200" dirty="0" smtClean="0">
                <a:hlinkClick r:id="rId8"/>
              </a:rPr>
              <a:t>?</a:t>
            </a:r>
            <a:r>
              <a:rPr lang="cs-CZ" sz="1200" dirty="0" err="1" smtClean="0">
                <a:hlinkClick r:id="rId8"/>
              </a:rPr>
              <a:t>qu</a:t>
            </a:r>
            <a:r>
              <a:rPr lang="cs-CZ" sz="1200" dirty="0" smtClean="0">
                <a:hlinkClick r:id="rId8"/>
              </a:rPr>
              <a:t>=dort&amp;ex=1#</a:t>
            </a:r>
            <a:r>
              <a:rPr lang="cs-CZ" sz="1200" dirty="0" err="1" smtClean="0">
                <a:hlinkClick r:id="rId8"/>
              </a:rPr>
              <a:t>ai</a:t>
            </a:r>
            <a:r>
              <a:rPr lang="cs-CZ" sz="1200" dirty="0" smtClean="0">
                <a:hlinkClick r:id="rId8"/>
              </a:rPr>
              <a:t>:MC900412720|</a:t>
            </a:r>
            <a:r>
              <a:rPr lang="cs-CZ" sz="1200" dirty="0" err="1" smtClean="0">
                <a:hlinkClick r:id="rId8"/>
              </a:rPr>
              <a:t>mt</a:t>
            </a:r>
            <a:r>
              <a:rPr lang="cs-CZ" sz="1200" dirty="0" smtClean="0">
                <a:hlinkClick r:id="rId8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http://office.</a:t>
            </a:r>
            <a:r>
              <a:rPr lang="cs-CZ" sz="1200" dirty="0" err="1" smtClean="0">
                <a:hlinkClick r:id="rId9"/>
              </a:rPr>
              <a:t>microsoft.com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results.aspx</a:t>
            </a:r>
            <a:r>
              <a:rPr lang="cs-CZ" sz="1200" dirty="0" smtClean="0">
                <a:hlinkClick r:id="rId9"/>
              </a:rPr>
              <a:t>?</a:t>
            </a:r>
            <a:r>
              <a:rPr lang="cs-CZ" sz="1200" dirty="0" err="1" smtClean="0">
                <a:hlinkClick r:id="rId9"/>
              </a:rPr>
              <a:t>qu</a:t>
            </a:r>
            <a:r>
              <a:rPr lang="cs-CZ" sz="1200" dirty="0" smtClean="0">
                <a:hlinkClick r:id="rId9"/>
              </a:rPr>
              <a:t>=%C5%</a:t>
            </a:r>
            <a:r>
              <a:rPr lang="cs-CZ" sz="1200" dirty="0" err="1" smtClean="0">
                <a:hlinkClick r:id="rId9"/>
              </a:rPr>
              <a:t>BEirafa</a:t>
            </a:r>
            <a:r>
              <a:rPr lang="cs-CZ" sz="1200" dirty="0" smtClean="0">
                <a:hlinkClick r:id="rId9"/>
              </a:rPr>
              <a:t>&amp;ex=1#</a:t>
            </a:r>
            <a:r>
              <a:rPr lang="cs-CZ" sz="1200" dirty="0" err="1" smtClean="0">
                <a:hlinkClick r:id="rId9"/>
              </a:rPr>
              <a:t>ai</a:t>
            </a:r>
            <a:r>
              <a:rPr lang="cs-CZ" sz="1200" dirty="0" smtClean="0">
                <a:hlinkClick r:id="rId9"/>
              </a:rPr>
              <a:t>:MC900411033|</a:t>
            </a:r>
            <a:r>
              <a:rPr lang="cs-CZ" sz="1200" dirty="0" err="1" smtClean="0">
                <a:hlinkClick r:id="rId9"/>
              </a:rPr>
              <a:t>mt</a:t>
            </a:r>
            <a:r>
              <a:rPr lang="cs-CZ" sz="1200" dirty="0" smtClean="0">
                <a:hlinkClick r:id="rId9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http://office.</a:t>
            </a:r>
            <a:r>
              <a:rPr lang="cs-CZ" sz="1200" dirty="0" err="1" smtClean="0">
                <a:hlinkClick r:id="rId10"/>
              </a:rPr>
              <a:t>microsoft.com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images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results.aspx</a:t>
            </a:r>
            <a:r>
              <a:rPr lang="cs-CZ" sz="1200" dirty="0" smtClean="0">
                <a:hlinkClick r:id="rId10"/>
              </a:rPr>
              <a:t>?</a:t>
            </a:r>
            <a:r>
              <a:rPr lang="cs-CZ" sz="1200" dirty="0" err="1" smtClean="0">
                <a:hlinkClick r:id="rId10"/>
              </a:rPr>
              <a:t>qu</a:t>
            </a:r>
            <a:r>
              <a:rPr lang="cs-CZ" sz="1200" dirty="0" smtClean="0">
                <a:hlinkClick r:id="rId10"/>
              </a:rPr>
              <a:t>=</a:t>
            </a:r>
            <a:r>
              <a:rPr lang="cs-CZ" sz="1200" dirty="0" err="1" smtClean="0">
                <a:hlinkClick r:id="rId10"/>
              </a:rPr>
              <a:t>frog</a:t>
            </a:r>
            <a:r>
              <a:rPr lang="cs-CZ" sz="1200" dirty="0" smtClean="0">
                <a:hlinkClick r:id="rId10"/>
              </a:rPr>
              <a:t>&amp;ex=1#</a:t>
            </a:r>
            <a:r>
              <a:rPr lang="cs-CZ" sz="1200" dirty="0" err="1" smtClean="0">
                <a:hlinkClick r:id="rId10"/>
              </a:rPr>
              <a:t>ai</a:t>
            </a:r>
            <a:r>
              <a:rPr lang="cs-CZ" sz="1200" dirty="0" smtClean="0">
                <a:hlinkClick r:id="rId10"/>
              </a:rPr>
              <a:t>:MC900404621|</a:t>
            </a:r>
            <a:r>
              <a:rPr lang="cs-CZ" sz="1200" dirty="0" err="1" smtClean="0">
                <a:hlinkClick r:id="rId10"/>
              </a:rPr>
              <a:t>mt</a:t>
            </a:r>
            <a:r>
              <a:rPr lang="cs-CZ" sz="1200" dirty="0" smtClean="0">
                <a:hlinkClick r:id="rId10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http://office.</a:t>
            </a:r>
            <a:r>
              <a:rPr lang="cs-CZ" sz="1200" dirty="0" err="1" smtClean="0">
                <a:hlinkClick r:id="rId11"/>
              </a:rPr>
              <a:t>microsoft.com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cs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images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results.aspx</a:t>
            </a:r>
            <a:r>
              <a:rPr lang="cs-CZ" sz="1200" dirty="0" smtClean="0">
                <a:hlinkClick r:id="rId11"/>
              </a:rPr>
              <a:t>?</a:t>
            </a:r>
            <a:r>
              <a:rPr lang="cs-CZ" sz="1200" dirty="0" err="1" smtClean="0">
                <a:hlinkClick r:id="rId11"/>
              </a:rPr>
              <a:t>qu</a:t>
            </a:r>
            <a:r>
              <a:rPr lang="cs-CZ" sz="1200" dirty="0" smtClean="0">
                <a:hlinkClick r:id="rId11"/>
              </a:rPr>
              <a:t>=rty&amp;ex=1#</a:t>
            </a:r>
            <a:r>
              <a:rPr lang="cs-CZ" sz="1200" dirty="0" err="1" smtClean="0">
                <a:hlinkClick r:id="rId11"/>
              </a:rPr>
              <a:t>ai</a:t>
            </a:r>
            <a:r>
              <a:rPr lang="cs-CZ" sz="1200" dirty="0" smtClean="0">
                <a:hlinkClick r:id="rId11"/>
              </a:rPr>
              <a:t>:MP900178836|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http://office.</a:t>
            </a:r>
            <a:r>
              <a:rPr lang="cs-CZ" sz="1200" dirty="0" err="1" smtClean="0">
                <a:hlinkClick r:id="rId11"/>
              </a:rPr>
              <a:t>microsoft.com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cs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images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results.aspx</a:t>
            </a:r>
            <a:r>
              <a:rPr lang="cs-CZ" sz="1200" dirty="0" smtClean="0">
                <a:hlinkClick r:id="rId11"/>
              </a:rPr>
              <a:t>?</a:t>
            </a:r>
            <a:r>
              <a:rPr lang="cs-CZ" sz="1200" dirty="0" err="1" smtClean="0">
                <a:hlinkClick r:id="rId11"/>
              </a:rPr>
              <a:t>qu</a:t>
            </a:r>
            <a:r>
              <a:rPr lang="cs-CZ" sz="1200" dirty="0" smtClean="0">
                <a:hlinkClick r:id="rId11"/>
              </a:rPr>
              <a:t>=rty&amp;ex=1#</a:t>
            </a:r>
            <a:r>
              <a:rPr lang="cs-CZ" sz="1200" dirty="0" err="1" smtClean="0">
                <a:hlinkClick r:id="rId11"/>
              </a:rPr>
              <a:t>ai</a:t>
            </a:r>
            <a:r>
              <a:rPr lang="cs-CZ" sz="1200" dirty="0" smtClean="0">
                <a:hlinkClick r:id="rId11"/>
              </a:rPr>
              <a:t>:MP900409655|</a:t>
            </a:r>
            <a:endParaRPr lang="cs-CZ" sz="1200" dirty="0" smtClean="0"/>
          </a:p>
          <a:p>
            <a:r>
              <a:rPr lang="cs-CZ" sz="1200" dirty="0" smtClean="0"/>
              <a:t>http://office.</a:t>
            </a:r>
            <a:r>
              <a:rPr lang="cs-CZ" sz="1200" dirty="0" err="1" smtClean="0"/>
              <a:t>microsoft.com</a:t>
            </a:r>
            <a:r>
              <a:rPr lang="cs-CZ" sz="1200" dirty="0" smtClean="0"/>
              <a:t>/</a:t>
            </a:r>
            <a:r>
              <a:rPr lang="cs-CZ" sz="1200" dirty="0" err="1" smtClean="0"/>
              <a:t>cs</a:t>
            </a:r>
            <a:r>
              <a:rPr lang="cs-CZ" sz="1200" dirty="0" smtClean="0"/>
              <a:t>-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results.aspx</a:t>
            </a:r>
            <a:r>
              <a:rPr lang="cs-CZ" sz="1200" dirty="0" smtClean="0"/>
              <a:t>?</a:t>
            </a:r>
            <a:r>
              <a:rPr lang="cs-CZ" sz="1200" dirty="0" err="1" smtClean="0"/>
              <a:t>qu</a:t>
            </a:r>
            <a:r>
              <a:rPr lang="cs-CZ" sz="1200" dirty="0" smtClean="0"/>
              <a:t>=</a:t>
            </a:r>
            <a:r>
              <a:rPr lang="cs-CZ" sz="1200" dirty="0" err="1" smtClean="0"/>
              <a:t>kr</a:t>
            </a:r>
            <a:r>
              <a:rPr lang="cs-CZ" sz="1200" dirty="0" smtClean="0"/>
              <a:t>%C3%A1l&amp;ex=1#</a:t>
            </a:r>
            <a:r>
              <a:rPr lang="cs-CZ" sz="1200" dirty="0" err="1" smtClean="0"/>
              <a:t>ai</a:t>
            </a:r>
            <a:r>
              <a:rPr lang="cs-CZ" sz="1200" dirty="0" smtClean="0"/>
              <a:t>:MC900304493|</a:t>
            </a:r>
            <a:r>
              <a:rPr lang="cs-CZ" sz="1200" dirty="0" err="1" smtClean="0"/>
              <a:t>mt</a:t>
            </a:r>
            <a:r>
              <a:rPr lang="cs-CZ" sz="1200" dirty="0" smtClean="0"/>
              <a:t>:1|</a:t>
            </a:r>
          </a:p>
          <a:p>
            <a:r>
              <a:rPr lang="cs-CZ" sz="1200" dirty="0" smtClean="0">
                <a:hlinkClick r:id="rId12"/>
              </a:rPr>
              <a:t>http://office.</a:t>
            </a:r>
            <a:r>
              <a:rPr lang="cs-CZ" sz="1200" dirty="0" err="1" smtClean="0">
                <a:hlinkClick r:id="rId12"/>
              </a:rPr>
              <a:t>microsoft.com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cs</a:t>
            </a:r>
            <a:r>
              <a:rPr lang="cs-CZ" sz="1200" dirty="0" smtClean="0">
                <a:hlinkClick r:id="rId12"/>
              </a:rPr>
              <a:t>-</a:t>
            </a:r>
            <a:r>
              <a:rPr lang="cs-CZ" sz="1200" dirty="0" err="1" smtClean="0">
                <a:hlinkClick r:id="rId12"/>
              </a:rPr>
              <a:t>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images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results.aspx</a:t>
            </a:r>
            <a:r>
              <a:rPr lang="cs-CZ" sz="1200" dirty="0" smtClean="0">
                <a:hlinkClick r:id="rId12"/>
              </a:rPr>
              <a:t>?</a:t>
            </a:r>
            <a:r>
              <a:rPr lang="cs-CZ" sz="1200" dirty="0" err="1" smtClean="0">
                <a:hlinkClick r:id="rId12"/>
              </a:rPr>
              <a:t>qu</a:t>
            </a:r>
            <a:r>
              <a:rPr lang="cs-CZ" sz="1200" dirty="0" smtClean="0">
                <a:hlinkClick r:id="rId12"/>
              </a:rPr>
              <a:t>=jahody&amp;ex=1#</a:t>
            </a:r>
            <a:r>
              <a:rPr lang="cs-CZ" sz="1200" dirty="0" err="1" smtClean="0">
                <a:hlinkClick r:id="rId12"/>
              </a:rPr>
              <a:t>ai</a:t>
            </a:r>
            <a:r>
              <a:rPr lang="cs-CZ" sz="1200" dirty="0" smtClean="0">
                <a:hlinkClick r:id="rId12"/>
              </a:rPr>
              <a:t>:MC900215374|</a:t>
            </a:r>
            <a:r>
              <a:rPr lang="cs-CZ" sz="1200" dirty="0" err="1" smtClean="0">
                <a:hlinkClick r:id="rId12"/>
              </a:rPr>
              <a:t>mt</a:t>
            </a:r>
            <a:r>
              <a:rPr lang="cs-CZ" sz="1200" dirty="0" smtClean="0">
                <a:hlinkClick r:id="rId12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http://office.</a:t>
            </a:r>
            <a:r>
              <a:rPr lang="cs-CZ" sz="1200" dirty="0" err="1" smtClean="0">
                <a:hlinkClick r:id="rId13"/>
              </a:rPr>
              <a:t>microsoft.com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cs</a:t>
            </a:r>
            <a:r>
              <a:rPr lang="cs-CZ" sz="1200" dirty="0" smtClean="0">
                <a:hlinkClick r:id="rId13"/>
              </a:rPr>
              <a:t>-</a:t>
            </a:r>
            <a:r>
              <a:rPr lang="cs-CZ" sz="1200" dirty="0" err="1" smtClean="0">
                <a:hlinkClick r:id="rId13"/>
              </a:rPr>
              <a:t>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images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results.aspx</a:t>
            </a:r>
            <a:r>
              <a:rPr lang="cs-CZ" sz="1200" dirty="0" smtClean="0">
                <a:hlinkClick r:id="rId13"/>
              </a:rPr>
              <a:t>?</a:t>
            </a:r>
            <a:r>
              <a:rPr lang="cs-CZ" sz="1200" dirty="0" err="1" smtClean="0">
                <a:hlinkClick r:id="rId13"/>
              </a:rPr>
              <a:t>qu</a:t>
            </a:r>
            <a:r>
              <a:rPr lang="cs-CZ" sz="1200" dirty="0" smtClean="0">
                <a:hlinkClick r:id="rId13"/>
              </a:rPr>
              <a:t>=</a:t>
            </a:r>
            <a:r>
              <a:rPr lang="cs-CZ" sz="1200" dirty="0" err="1" smtClean="0">
                <a:hlinkClick r:id="rId13"/>
              </a:rPr>
              <a:t>salam</a:t>
            </a:r>
            <a:r>
              <a:rPr lang="cs-CZ" sz="1200" dirty="0" smtClean="0">
                <a:hlinkClick r:id="rId13"/>
              </a:rPr>
              <a:t>&amp;ex=1#</a:t>
            </a:r>
            <a:r>
              <a:rPr lang="cs-CZ" sz="1200" dirty="0" err="1" smtClean="0">
                <a:hlinkClick r:id="rId13"/>
              </a:rPr>
              <a:t>ai</a:t>
            </a:r>
            <a:r>
              <a:rPr lang="cs-CZ" sz="1200" dirty="0" smtClean="0">
                <a:hlinkClick r:id="rId13"/>
              </a:rPr>
              <a:t>:MC900012950|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http://office.</a:t>
            </a:r>
            <a:r>
              <a:rPr lang="cs-CZ" sz="1200" dirty="0" err="1" smtClean="0">
                <a:hlinkClick r:id="rId14"/>
              </a:rPr>
              <a:t>microsoft.com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cs</a:t>
            </a:r>
            <a:r>
              <a:rPr lang="cs-CZ" sz="1200" dirty="0" smtClean="0">
                <a:hlinkClick r:id="rId14"/>
              </a:rPr>
              <a:t>-</a:t>
            </a:r>
            <a:r>
              <a:rPr lang="cs-CZ" sz="1200" dirty="0" err="1" smtClean="0">
                <a:hlinkClick r:id="rId14"/>
              </a:rPr>
              <a:t>cz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images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results.aspx</a:t>
            </a:r>
            <a:r>
              <a:rPr lang="cs-CZ" sz="1200" dirty="0" smtClean="0">
                <a:hlinkClick r:id="rId14"/>
              </a:rPr>
              <a:t>?</a:t>
            </a:r>
            <a:r>
              <a:rPr lang="cs-CZ" sz="1200" dirty="0" err="1" smtClean="0">
                <a:hlinkClick r:id="rId14"/>
              </a:rPr>
              <a:t>qu</a:t>
            </a:r>
            <a:r>
              <a:rPr lang="cs-CZ" sz="1200" dirty="0" smtClean="0">
                <a:hlinkClick r:id="rId14"/>
              </a:rPr>
              <a:t>=br%C3%</a:t>
            </a:r>
            <a:r>
              <a:rPr lang="cs-CZ" sz="1200" dirty="0" err="1" smtClean="0">
                <a:hlinkClick r:id="rId14"/>
              </a:rPr>
              <a:t>BDle</a:t>
            </a:r>
            <a:r>
              <a:rPr lang="cs-CZ" sz="1200" dirty="0" smtClean="0">
                <a:hlinkClick r:id="rId14"/>
              </a:rPr>
              <a:t>&amp;ex=1#</a:t>
            </a:r>
            <a:r>
              <a:rPr lang="cs-CZ" sz="1200" dirty="0" err="1" smtClean="0">
                <a:hlinkClick r:id="rId14"/>
              </a:rPr>
              <a:t>ai</a:t>
            </a:r>
            <a:r>
              <a:rPr lang="cs-CZ" sz="1200" dirty="0" smtClean="0">
                <a:hlinkClick r:id="rId14"/>
              </a:rPr>
              <a:t>:MC900413618|</a:t>
            </a:r>
            <a:r>
              <a:rPr lang="cs-CZ" sz="1200" dirty="0" err="1" smtClean="0">
                <a:hlinkClick r:id="rId14"/>
              </a:rPr>
              <a:t>mt</a:t>
            </a:r>
            <a:r>
              <a:rPr lang="cs-CZ" sz="1200" dirty="0" smtClean="0">
                <a:hlinkClick r:id="rId1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http://office.</a:t>
            </a:r>
            <a:r>
              <a:rPr lang="cs-CZ" sz="1200" dirty="0" err="1" smtClean="0">
                <a:hlinkClick r:id="rId15"/>
              </a:rPr>
              <a:t>microsoft.com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cs</a:t>
            </a:r>
            <a:r>
              <a:rPr lang="cs-CZ" sz="1200" dirty="0" smtClean="0">
                <a:hlinkClick r:id="rId15"/>
              </a:rPr>
              <a:t>-</a:t>
            </a:r>
            <a:r>
              <a:rPr lang="cs-CZ" sz="1200" dirty="0" err="1" smtClean="0">
                <a:hlinkClick r:id="rId15"/>
              </a:rPr>
              <a:t>cz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images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results.aspx</a:t>
            </a:r>
            <a:r>
              <a:rPr lang="cs-CZ" sz="1200" dirty="0" smtClean="0">
                <a:hlinkClick r:id="rId15"/>
              </a:rPr>
              <a:t>?</a:t>
            </a:r>
            <a:r>
              <a:rPr lang="cs-CZ" sz="1200" dirty="0" err="1" smtClean="0">
                <a:hlinkClick r:id="rId15"/>
              </a:rPr>
              <a:t>qu</a:t>
            </a:r>
            <a:r>
              <a:rPr lang="cs-CZ" sz="1200" dirty="0" smtClean="0">
                <a:hlinkClick r:id="rId15"/>
              </a:rPr>
              <a:t>=</a:t>
            </a:r>
            <a:r>
              <a:rPr lang="cs-CZ" sz="1200" dirty="0" err="1" smtClean="0">
                <a:hlinkClick r:id="rId15"/>
              </a:rPr>
              <a:t>rohl</a:t>
            </a:r>
            <a:r>
              <a:rPr lang="cs-CZ" sz="1200" dirty="0" smtClean="0">
                <a:hlinkClick r:id="rId15"/>
              </a:rPr>
              <a:t>%C3%</a:t>
            </a:r>
            <a:r>
              <a:rPr lang="cs-CZ" sz="1200" dirty="0" err="1" smtClean="0">
                <a:hlinkClick r:id="rId15"/>
              </a:rPr>
              <a:t>ADk</a:t>
            </a:r>
            <a:r>
              <a:rPr lang="cs-CZ" sz="1200" dirty="0" smtClean="0">
                <a:hlinkClick r:id="rId15"/>
              </a:rPr>
              <a:t>&amp;ex=1#</a:t>
            </a:r>
            <a:r>
              <a:rPr lang="cs-CZ" sz="1200" dirty="0" err="1" smtClean="0">
                <a:hlinkClick r:id="rId15"/>
              </a:rPr>
              <a:t>ai</a:t>
            </a:r>
            <a:r>
              <a:rPr lang="cs-CZ" sz="1200" dirty="0" smtClean="0">
                <a:hlinkClick r:id="rId15"/>
              </a:rPr>
              <a:t>:MC900352093|</a:t>
            </a:r>
            <a:r>
              <a:rPr lang="cs-CZ" sz="1200" dirty="0" err="1" smtClean="0">
                <a:hlinkClick r:id="rId15"/>
              </a:rPr>
              <a:t>mt</a:t>
            </a:r>
            <a:r>
              <a:rPr lang="cs-CZ" sz="1200" dirty="0" smtClean="0">
                <a:hlinkClick r:id="rId15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http://office.</a:t>
            </a:r>
            <a:r>
              <a:rPr lang="cs-CZ" sz="1200" dirty="0" err="1" smtClean="0">
                <a:hlinkClick r:id="rId16"/>
              </a:rPr>
              <a:t>microsoft.com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cs</a:t>
            </a:r>
            <a:r>
              <a:rPr lang="cs-CZ" sz="1200" dirty="0" smtClean="0">
                <a:hlinkClick r:id="rId16"/>
              </a:rPr>
              <a:t>-</a:t>
            </a:r>
            <a:r>
              <a:rPr lang="cs-CZ" sz="1200" dirty="0" err="1" smtClean="0">
                <a:hlinkClick r:id="rId16"/>
              </a:rPr>
              <a:t>cz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images</a:t>
            </a:r>
            <a:r>
              <a:rPr lang="cs-CZ" sz="1200" dirty="0" smtClean="0">
                <a:hlinkClick r:id="rId16"/>
              </a:rPr>
              <a:t>/</a:t>
            </a:r>
            <a:r>
              <a:rPr lang="cs-CZ" sz="1200" dirty="0" err="1" smtClean="0">
                <a:hlinkClick r:id="rId16"/>
              </a:rPr>
              <a:t>results.aspx</a:t>
            </a:r>
            <a:r>
              <a:rPr lang="cs-CZ" sz="1200" dirty="0" smtClean="0">
                <a:hlinkClick r:id="rId16"/>
              </a:rPr>
              <a:t>?</a:t>
            </a:r>
            <a:r>
              <a:rPr lang="cs-CZ" sz="1200" dirty="0" err="1" smtClean="0">
                <a:hlinkClick r:id="rId16"/>
              </a:rPr>
              <a:t>qu</a:t>
            </a:r>
            <a:r>
              <a:rPr lang="cs-CZ" sz="1200" dirty="0" smtClean="0">
                <a:hlinkClick r:id="rId16"/>
              </a:rPr>
              <a:t>=kolo&amp;ex=1#</a:t>
            </a:r>
            <a:r>
              <a:rPr lang="cs-CZ" sz="1200" dirty="0" err="1" smtClean="0">
                <a:hlinkClick r:id="rId16"/>
              </a:rPr>
              <a:t>ai</a:t>
            </a:r>
            <a:r>
              <a:rPr lang="cs-CZ" sz="1200" dirty="0" smtClean="0">
                <a:hlinkClick r:id="rId16"/>
              </a:rPr>
              <a:t>:MC900389406|</a:t>
            </a:r>
            <a:r>
              <a:rPr lang="cs-CZ" sz="1200" dirty="0" err="1" smtClean="0">
                <a:hlinkClick r:id="rId16"/>
              </a:rPr>
              <a:t>mt</a:t>
            </a:r>
            <a:r>
              <a:rPr lang="cs-CZ" sz="1200" dirty="0" smtClean="0">
                <a:hlinkClick r:id="rId16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http://office.</a:t>
            </a:r>
            <a:r>
              <a:rPr lang="cs-CZ" sz="1200" dirty="0" err="1" smtClean="0">
                <a:hlinkClick r:id="rId17"/>
              </a:rPr>
              <a:t>microsoft.com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cs</a:t>
            </a:r>
            <a:r>
              <a:rPr lang="cs-CZ" sz="1200" dirty="0" smtClean="0">
                <a:hlinkClick r:id="rId17"/>
              </a:rPr>
              <a:t>-</a:t>
            </a:r>
            <a:r>
              <a:rPr lang="cs-CZ" sz="1200" dirty="0" err="1" smtClean="0">
                <a:hlinkClick r:id="rId17"/>
              </a:rPr>
              <a:t>cz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images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results.aspx</a:t>
            </a:r>
            <a:r>
              <a:rPr lang="cs-CZ" sz="1200" dirty="0" smtClean="0">
                <a:hlinkClick r:id="rId17"/>
              </a:rPr>
              <a:t>?</a:t>
            </a:r>
            <a:r>
              <a:rPr lang="cs-CZ" sz="1200" dirty="0" err="1" smtClean="0">
                <a:hlinkClick r:id="rId17"/>
              </a:rPr>
              <a:t>qu</a:t>
            </a:r>
            <a:r>
              <a:rPr lang="cs-CZ" sz="1200" dirty="0" smtClean="0">
                <a:hlinkClick r:id="rId17"/>
              </a:rPr>
              <a:t>=</a:t>
            </a:r>
            <a:r>
              <a:rPr lang="cs-CZ" sz="1200" dirty="0" err="1" smtClean="0">
                <a:hlinkClick r:id="rId17"/>
              </a:rPr>
              <a:t>krokodyl</a:t>
            </a:r>
            <a:r>
              <a:rPr lang="cs-CZ" sz="1200" dirty="0" smtClean="0">
                <a:hlinkClick r:id="rId17"/>
              </a:rPr>
              <a:t>&amp;ex=1#</a:t>
            </a:r>
            <a:r>
              <a:rPr lang="cs-CZ" sz="1200" dirty="0" err="1" smtClean="0">
                <a:hlinkClick r:id="rId17"/>
              </a:rPr>
              <a:t>ai</a:t>
            </a:r>
            <a:r>
              <a:rPr lang="cs-CZ" sz="1200" dirty="0" smtClean="0">
                <a:hlinkClick r:id="rId17"/>
              </a:rPr>
              <a:t>:MC900192165|</a:t>
            </a:r>
            <a:r>
              <a:rPr lang="cs-CZ" sz="1200" dirty="0" err="1" smtClean="0">
                <a:hlinkClick r:id="rId17"/>
              </a:rPr>
              <a:t>mt</a:t>
            </a:r>
            <a:r>
              <a:rPr lang="cs-CZ" sz="1200" dirty="0" smtClean="0">
                <a:hlinkClick r:id="rId17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http://office.</a:t>
            </a:r>
            <a:r>
              <a:rPr lang="cs-CZ" sz="1200" dirty="0" err="1" smtClean="0">
                <a:hlinkClick r:id="rId18"/>
              </a:rPr>
              <a:t>microsoft.com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cs</a:t>
            </a:r>
            <a:r>
              <a:rPr lang="cs-CZ" sz="1200" dirty="0" smtClean="0">
                <a:hlinkClick r:id="rId18"/>
              </a:rPr>
              <a:t>-</a:t>
            </a:r>
            <a:r>
              <a:rPr lang="cs-CZ" sz="1200" dirty="0" err="1" smtClean="0">
                <a:hlinkClick r:id="rId18"/>
              </a:rPr>
              <a:t>cz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images</a:t>
            </a:r>
            <a:r>
              <a:rPr lang="cs-CZ" sz="1200" dirty="0" smtClean="0">
                <a:hlinkClick r:id="rId18"/>
              </a:rPr>
              <a:t>/</a:t>
            </a:r>
            <a:r>
              <a:rPr lang="cs-CZ" sz="1200" dirty="0" err="1" smtClean="0">
                <a:hlinkClick r:id="rId18"/>
              </a:rPr>
              <a:t>results.aspx</a:t>
            </a:r>
            <a:r>
              <a:rPr lang="cs-CZ" sz="1200" dirty="0" smtClean="0">
                <a:hlinkClick r:id="rId18"/>
              </a:rPr>
              <a:t>?</a:t>
            </a:r>
            <a:r>
              <a:rPr lang="cs-CZ" sz="1200" dirty="0" err="1" smtClean="0">
                <a:hlinkClick r:id="rId18"/>
              </a:rPr>
              <a:t>qu</a:t>
            </a:r>
            <a:r>
              <a:rPr lang="cs-CZ" sz="1200" dirty="0" smtClean="0">
                <a:hlinkClick r:id="rId18"/>
              </a:rPr>
              <a:t>=hrad&amp;ex=1#</a:t>
            </a:r>
            <a:r>
              <a:rPr lang="cs-CZ" sz="1200" dirty="0" err="1" smtClean="0">
                <a:hlinkClick r:id="rId18"/>
              </a:rPr>
              <a:t>ai</a:t>
            </a:r>
            <a:r>
              <a:rPr lang="cs-CZ" sz="1200" dirty="0" smtClean="0">
                <a:hlinkClick r:id="rId18"/>
              </a:rPr>
              <a:t>:MC900156161|</a:t>
            </a:r>
            <a:r>
              <a:rPr lang="cs-CZ" sz="1200" dirty="0" err="1" smtClean="0">
                <a:hlinkClick r:id="rId18"/>
              </a:rPr>
              <a:t>mt</a:t>
            </a:r>
            <a:r>
              <a:rPr lang="cs-CZ" sz="1200" dirty="0" smtClean="0">
                <a:hlinkClick r:id="rId18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9"/>
              </a:rPr>
              <a:t>http://office.</a:t>
            </a:r>
            <a:r>
              <a:rPr lang="cs-CZ" sz="1200" dirty="0" err="1" smtClean="0">
                <a:hlinkClick r:id="rId19"/>
              </a:rPr>
              <a:t>microsoft.com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cs</a:t>
            </a:r>
            <a:r>
              <a:rPr lang="cs-CZ" sz="1200" dirty="0" smtClean="0">
                <a:hlinkClick r:id="rId19"/>
              </a:rPr>
              <a:t>-</a:t>
            </a:r>
            <a:r>
              <a:rPr lang="cs-CZ" sz="1200" dirty="0" err="1" smtClean="0">
                <a:hlinkClick r:id="rId19"/>
              </a:rPr>
              <a:t>cz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images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results.aspx</a:t>
            </a:r>
            <a:r>
              <a:rPr lang="cs-CZ" sz="1200" dirty="0" smtClean="0">
                <a:hlinkClick r:id="rId19"/>
              </a:rPr>
              <a:t>?</a:t>
            </a:r>
            <a:r>
              <a:rPr lang="cs-CZ" sz="1200" dirty="0" err="1" smtClean="0">
                <a:hlinkClick r:id="rId19"/>
              </a:rPr>
              <a:t>qu</a:t>
            </a:r>
            <a:r>
              <a:rPr lang="cs-CZ" sz="1200" dirty="0" smtClean="0">
                <a:hlinkClick r:id="rId19"/>
              </a:rPr>
              <a:t>=prav%C3%</a:t>
            </a:r>
            <a:r>
              <a:rPr lang="cs-CZ" sz="1200" dirty="0" err="1" smtClean="0">
                <a:hlinkClick r:id="rId19"/>
              </a:rPr>
              <a:t>ADtko</a:t>
            </a:r>
            <a:r>
              <a:rPr lang="cs-CZ" sz="1200" dirty="0" smtClean="0">
                <a:hlinkClick r:id="rId19"/>
              </a:rPr>
              <a:t>&amp;ex=1#</a:t>
            </a:r>
            <a:r>
              <a:rPr lang="cs-CZ" sz="1200" dirty="0" err="1" smtClean="0">
                <a:hlinkClick r:id="rId19"/>
              </a:rPr>
              <a:t>ai</a:t>
            </a:r>
            <a:r>
              <a:rPr lang="cs-CZ" sz="1200" dirty="0" smtClean="0">
                <a:hlinkClick r:id="rId19"/>
              </a:rPr>
              <a:t>:MC900290924|</a:t>
            </a:r>
            <a:r>
              <a:rPr lang="cs-CZ" sz="1200" dirty="0" err="1" smtClean="0">
                <a:hlinkClick r:id="rId19"/>
              </a:rPr>
              <a:t>mt</a:t>
            </a:r>
            <a:r>
              <a:rPr lang="cs-CZ" sz="1200" dirty="0" smtClean="0">
                <a:hlinkClick r:id="rId19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20"/>
              </a:rPr>
              <a:t>http://office.</a:t>
            </a:r>
            <a:r>
              <a:rPr lang="cs-CZ" sz="1200" dirty="0" err="1" smtClean="0">
                <a:hlinkClick r:id="rId20"/>
              </a:rPr>
              <a:t>microsoft.com</a:t>
            </a:r>
            <a:r>
              <a:rPr lang="cs-CZ" sz="1200" dirty="0" smtClean="0">
                <a:hlinkClick r:id="rId20"/>
              </a:rPr>
              <a:t>/</a:t>
            </a:r>
            <a:r>
              <a:rPr lang="cs-CZ" sz="1200" dirty="0" err="1" smtClean="0">
                <a:hlinkClick r:id="rId20"/>
              </a:rPr>
              <a:t>cs</a:t>
            </a:r>
            <a:r>
              <a:rPr lang="cs-CZ" sz="1200" dirty="0" smtClean="0">
                <a:hlinkClick r:id="rId20"/>
              </a:rPr>
              <a:t>-</a:t>
            </a:r>
            <a:r>
              <a:rPr lang="cs-CZ" sz="1200" dirty="0" err="1" smtClean="0">
                <a:hlinkClick r:id="rId20"/>
              </a:rPr>
              <a:t>cz</a:t>
            </a:r>
            <a:r>
              <a:rPr lang="cs-CZ" sz="1200" dirty="0" smtClean="0">
                <a:hlinkClick r:id="rId20"/>
              </a:rPr>
              <a:t>/</a:t>
            </a:r>
            <a:r>
              <a:rPr lang="cs-CZ" sz="1200" dirty="0" err="1" smtClean="0">
                <a:hlinkClick r:id="rId20"/>
              </a:rPr>
              <a:t>images</a:t>
            </a:r>
            <a:r>
              <a:rPr lang="cs-CZ" sz="1200" dirty="0" smtClean="0">
                <a:hlinkClick r:id="rId20"/>
              </a:rPr>
              <a:t>/</a:t>
            </a:r>
            <a:r>
              <a:rPr lang="cs-CZ" sz="1200" dirty="0" err="1" smtClean="0">
                <a:hlinkClick r:id="rId20"/>
              </a:rPr>
              <a:t>results.aspx</a:t>
            </a:r>
            <a:r>
              <a:rPr lang="cs-CZ" sz="1200" dirty="0" smtClean="0">
                <a:hlinkClick r:id="rId20"/>
              </a:rPr>
              <a:t>?</a:t>
            </a:r>
            <a:r>
              <a:rPr lang="cs-CZ" sz="1200" dirty="0" err="1" smtClean="0">
                <a:hlinkClick r:id="rId20"/>
              </a:rPr>
              <a:t>qu</a:t>
            </a:r>
            <a:r>
              <a:rPr lang="cs-CZ" sz="1200" dirty="0" smtClean="0">
                <a:hlinkClick r:id="rId20"/>
              </a:rPr>
              <a:t>=hru%C5%A1ka&amp;ex=1#</a:t>
            </a:r>
            <a:r>
              <a:rPr lang="cs-CZ" sz="1200" dirty="0" err="1" smtClean="0">
                <a:hlinkClick r:id="rId20"/>
              </a:rPr>
              <a:t>ai</a:t>
            </a:r>
            <a:r>
              <a:rPr lang="cs-CZ" sz="1200" dirty="0" smtClean="0">
                <a:hlinkClick r:id="rId20"/>
              </a:rPr>
              <a:t>:MC900293834|</a:t>
            </a:r>
            <a:r>
              <a:rPr lang="cs-CZ" sz="1200" dirty="0" err="1" smtClean="0">
                <a:hlinkClick r:id="rId20"/>
              </a:rPr>
              <a:t>mt</a:t>
            </a:r>
            <a:r>
              <a:rPr lang="cs-CZ" sz="1200" dirty="0" smtClean="0">
                <a:hlinkClick r:id="rId20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21"/>
              </a:rPr>
              <a:t>http://office.</a:t>
            </a:r>
            <a:r>
              <a:rPr lang="cs-CZ" sz="1200" dirty="0" err="1" smtClean="0">
                <a:hlinkClick r:id="rId21"/>
              </a:rPr>
              <a:t>microsoft.com</a:t>
            </a:r>
            <a:r>
              <a:rPr lang="cs-CZ" sz="1200" dirty="0" smtClean="0">
                <a:hlinkClick r:id="rId21"/>
              </a:rPr>
              <a:t>/</a:t>
            </a:r>
            <a:r>
              <a:rPr lang="cs-CZ" sz="1200" dirty="0" err="1" smtClean="0">
                <a:hlinkClick r:id="rId21"/>
              </a:rPr>
              <a:t>cs</a:t>
            </a:r>
            <a:r>
              <a:rPr lang="cs-CZ" sz="1200" dirty="0" smtClean="0">
                <a:hlinkClick r:id="rId21"/>
              </a:rPr>
              <a:t>-</a:t>
            </a:r>
            <a:r>
              <a:rPr lang="cs-CZ" sz="1200" dirty="0" err="1" smtClean="0">
                <a:hlinkClick r:id="rId21"/>
              </a:rPr>
              <a:t>cz</a:t>
            </a:r>
            <a:r>
              <a:rPr lang="cs-CZ" sz="1200" dirty="0" smtClean="0">
                <a:hlinkClick r:id="rId21"/>
              </a:rPr>
              <a:t>/</a:t>
            </a:r>
            <a:r>
              <a:rPr lang="cs-CZ" sz="1200" dirty="0" err="1" smtClean="0">
                <a:hlinkClick r:id="rId21"/>
              </a:rPr>
              <a:t>images</a:t>
            </a:r>
            <a:r>
              <a:rPr lang="cs-CZ" sz="1200" dirty="0" smtClean="0">
                <a:hlinkClick r:id="rId21"/>
              </a:rPr>
              <a:t>/</a:t>
            </a:r>
            <a:r>
              <a:rPr lang="cs-CZ" sz="1200" dirty="0" err="1" smtClean="0">
                <a:hlinkClick r:id="rId21"/>
              </a:rPr>
              <a:t>results.aspx</a:t>
            </a:r>
            <a:r>
              <a:rPr lang="cs-CZ" sz="1200" dirty="0" smtClean="0">
                <a:hlinkClick r:id="rId21"/>
              </a:rPr>
              <a:t>?</a:t>
            </a:r>
            <a:r>
              <a:rPr lang="cs-CZ" sz="1200" dirty="0" err="1" smtClean="0">
                <a:hlinkClick r:id="rId21"/>
              </a:rPr>
              <a:t>qu</a:t>
            </a:r>
            <a:r>
              <a:rPr lang="cs-CZ" sz="1200" dirty="0" smtClean="0">
                <a:hlinkClick r:id="rId21"/>
              </a:rPr>
              <a:t>=opice&amp;ex=1#</a:t>
            </a:r>
            <a:r>
              <a:rPr lang="cs-CZ" sz="1200" dirty="0" err="1" smtClean="0">
                <a:hlinkClick r:id="rId21"/>
              </a:rPr>
              <a:t>ai</a:t>
            </a:r>
            <a:r>
              <a:rPr lang="cs-CZ" sz="1200" dirty="0" smtClean="0">
                <a:hlinkClick r:id="rId21"/>
              </a:rPr>
              <a:t>:MP900446591|</a:t>
            </a:r>
            <a:r>
              <a:rPr lang="cs-CZ" sz="1200" dirty="0" err="1" smtClean="0">
                <a:hlinkClick r:id="rId21"/>
              </a:rPr>
              <a:t>mt</a:t>
            </a:r>
            <a:r>
              <a:rPr lang="cs-CZ" sz="1200" dirty="0" smtClean="0">
                <a:hlinkClick r:id="rId21"/>
              </a:rPr>
              <a:t>:0|</a:t>
            </a:r>
            <a:endParaRPr lang="cs-CZ" sz="1200" dirty="0" smtClean="0"/>
          </a:p>
          <a:p>
            <a:r>
              <a:rPr lang="cs-CZ" sz="1200" dirty="0" smtClean="0">
                <a:hlinkClick r:id="rId22"/>
              </a:rPr>
              <a:t>http://office.</a:t>
            </a:r>
            <a:r>
              <a:rPr lang="cs-CZ" sz="1200" dirty="0" err="1" smtClean="0">
                <a:hlinkClick r:id="rId22"/>
              </a:rPr>
              <a:t>microsoft.com</a:t>
            </a:r>
            <a:r>
              <a:rPr lang="cs-CZ" sz="1200" dirty="0" smtClean="0">
                <a:hlinkClick r:id="rId22"/>
              </a:rPr>
              <a:t>/</a:t>
            </a:r>
            <a:r>
              <a:rPr lang="cs-CZ" sz="1200" dirty="0" err="1" smtClean="0">
                <a:hlinkClick r:id="rId22"/>
              </a:rPr>
              <a:t>cs</a:t>
            </a:r>
            <a:r>
              <a:rPr lang="cs-CZ" sz="1200" dirty="0" smtClean="0">
                <a:hlinkClick r:id="rId22"/>
              </a:rPr>
              <a:t>-</a:t>
            </a:r>
            <a:r>
              <a:rPr lang="cs-CZ" sz="1200" dirty="0" err="1" smtClean="0">
                <a:hlinkClick r:id="rId22"/>
              </a:rPr>
              <a:t>cz</a:t>
            </a:r>
            <a:r>
              <a:rPr lang="cs-CZ" sz="1200" dirty="0" smtClean="0">
                <a:hlinkClick r:id="rId22"/>
              </a:rPr>
              <a:t>/</a:t>
            </a:r>
            <a:r>
              <a:rPr lang="cs-CZ" sz="1200" dirty="0" err="1" smtClean="0">
                <a:hlinkClick r:id="rId22"/>
              </a:rPr>
              <a:t>images</a:t>
            </a:r>
            <a:r>
              <a:rPr lang="cs-CZ" sz="1200" dirty="0" smtClean="0">
                <a:hlinkClick r:id="rId22"/>
              </a:rPr>
              <a:t>/</a:t>
            </a:r>
            <a:r>
              <a:rPr lang="cs-CZ" sz="1200" dirty="0" err="1" smtClean="0">
                <a:hlinkClick r:id="rId22"/>
              </a:rPr>
              <a:t>results.aspx</a:t>
            </a:r>
            <a:r>
              <a:rPr lang="cs-CZ" sz="1200" dirty="0" smtClean="0">
                <a:hlinkClick r:id="rId22"/>
              </a:rPr>
              <a:t>?</a:t>
            </a:r>
            <a:r>
              <a:rPr lang="cs-CZ" sz="1200" dirty="0" err="1" smtClean="0">
                <a:hlinkClick r:id="rId22"/>
              </a:rPr>
              <a:t>qu</a:t>
            </a:r>
            <a:r>
              <a:rPr lang="cs-CZ" sz="1200" dirty="0" smtClean="0">
                <a:hlinkClick r:id="rId22"/>
              </a:rPr>
              <a:t>=</a:t>
            </a:r>
            <a:r>
              <a:rPr lang="cs-CZ" sz="1200" dirty="0" err="1" smtClean="0">
                <a:hlinkClick r:id="rId22"/>
              </a:rPr>
              <a:t>motyl</a:t>
            </a:r>
            <a:r>
              <a:rPr lang="cs-CZ" sz="1200" dirty="0" smtClean="0">
                <a:hlinkClick r:id="rId22"/>
              </a:rPr>
              <a:t>&amp;ex=1#</a:t>
            </a:r>
            <a:r>
              <a:rPr lang="cs-CZ" sz="1200" dirty="0" err="1" smtClean="0">
                <a:hlinkClick r:id="rId22"/>
              </a:rPr>
              <a:t>ai</a:t>
            </a:r>
            <a:r>
              <a:rPr lang="cs-CZ" sz="1200" dirty="0" smtClean="0">
                <a:hlinkClick r:id="rId22"/>
              </a:rPr>
              <a:t>:MC900329517|</a:t>
            </a:r>
            <a:r>
              <a:rPr lang="cs-CZ" sz="1200" dirty="0" err="1" smtClean="0">
                <a:hlinkClick r:id="rId22"/>
              </a:rPr>
              <a:t>mt</a:t>
            </a:r>
            <a:r>
              <a:rPr lang="cs-CZ" sz="1200" dirty="0" smtClean="0">
                <a:hlinkClick r:id="rId22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23"/>
              </a:rPr>
              <a:t>http://office.</a:t>
            </a:r>
            <a:r>
              <a:rPr lang="cs-CZ" sz="1200" dirty="0" err="1" smtClean="0">
                <a:hlinkClick r:id="rId23"/>
              </a:rPr>
              <a:t>microsoft.com</a:t>
            </a:r>
            <a:r>
              <a:rPr lang="cs-CZ" sz="1200" dirty="0" smtClean="0">
                <a:hlinkClick r:id="rId23"/>
              </a:rPr>
              <a:t>/</a:t>
            </a:r>
            <a:r>
              <a:rPr lang="cs-CZ" sz="1200" dirty="0" err="1" smtClean="0">
                <a:hlinkClick r:id="rId23"/>
              </a:rPr>
              <a:t>cs</a:t>
            </a:r>
            <a:r>
              <a:rPr lang="cs-CZ" sz="1200" dirty="0" smtClean="0">
                <a:hlinkClick r:id="rId23"/>
              </a:rPr>
              <a:t>-</a:t>
            </a:r>
            <a:r>
              <a:rPr lang="cs-CZ" sz="1200" dirty="0" err="1" smtClean="0">
                <a:hlinkClick r:id="rId23"/>
              </a:rPr>
              <a:t>cz</a:t>
            </a:r>
            <a:r>
              <a:rPr lang="cs-CZ" sz="1200" dirty="0" smtClean="0">
                <a:hlinkClick r:id="rId23"/>
              </a:rPr>
              <a:t>/</a:t>
            </a:r>
            <a:r>
              <a:rPr lang="cs-CZ" sz="1200" dirty="0" err="1" smtClean="0">
                <a:hlinkClick r:id="rId23"/>
              </a:rPr>
              <a:t>images</a:t>
            </a:r>
            <a:r>
              <a:rPr lang="cs-CZ" sz="1200" dirty="0" smtClean="0">
                <a:hlinkClick r:id="rId23"/>
              </a:rPr>
              <a:t>/</a:t>
            </a:r>
            <a:r>
              <a:rPr lang="cs-CZ" sz="1200" dirty="0" err="1" smtClean="0">
                <a:hlinkClick r:id="rId23"/>
              </a:rPr>
              <a:t>results.aspx</a:t>
            </a:r>
            <a:r>
              <a:rPr lang="cs-CZ" sz="1200" dirty="0" smtClean="0">
                <a:hlinkClick r:id="rId23"/>
              </a:rPr>
              <a:t>?</a:t>
            </a:r>
            <a:r>
              <a:rPr lang="cs-CZ" sz="1200" dirty="0" err="1" smtClean="0">
                <a:hlinkClick r:id="rId23"/>
              </a:rPr>
              <a:t>qu</a:t>
            </a:r>
            <a:r>
              <a:rPr lang="cs-CZ" sz="1200" dirty="0" smtClean="0">
                <a:hlinkClick r:id="rId23"/>
              </a:rPr>
              <a:t>=</a:t>
            </a:r>
            <a:r>
              <a:rPr lang="cs-CZ" sz="1200" dirty="0" err="1" smtClean="0">
                <a:hlinkClick r:id="rId23"/>
              </a:rPr>
              <a:t>tat</a:t>
            </a:r>
            <a:r>
              <a:rPr lang="cs-CZ" sz="1200" dirty="0" smtClean="0">
                <a:hlinkClick r:id="rId23"/>
              </a:rPr>
              <a:t>%C3%</a:t>
            </a:r>
            <a:r>
              <a:rPr lang="cs-CZ" sz="1200" dirty="0" err="1" smtClean="0">
                <a:hlinkClick r:id="rId23"/>
              </a:rPr>
              <a:t>ADnek</a:t>
            </a:r>
            <a:r>
              <a:rPr lang="cs-CZ" sz="1200" dirty="0" smtClean="0">
                <a:hlinkClick r:id="rId23"/>
              </a:rPr>
              <a:t>&amp;ex=1#</a:t>
            </a:r>
            <a:r>
              <a:rPr lang="cs-CZ" sz="1200" dirty="0" err="1" smtClean="0">
                <a:hlinkClick r:id="rId23"/>
              </a:rPr>
              <a:t>ai</a:t>
            </a:r>
            <a:r>
              <a:rPr lang="cs-CZ" sz="1200" dirty="0" smtClean="0">
                <a:hlinkClick r:id="rId23"/>
              </a:rPr>
              <a:t>:MC900423994|</a:t>
            </a:r>
            <a:r>
              <a:rPr lang="cs-CZ" sz="1200" dirty="0" err="1" smtClean="0">
                <a:hlinkClick r:id="rId23"/>
              </a:rPr>
              <a:t>mt</a:t>
            </a:r>
            <a:r>
              <a:rPr lang="cs-CZ" sz="1200" dirty="0" smtClean="0">
                <a:hlinkClick r:id="rId23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24"/>
              </a:rPr>
              <a:t>http://office.</a:t>
            </a:r>
            <a:r>
              <a:rPr lang="cs-CZ" sz="1200" dirty="0" err="1" smtClean="0">
                <a:hlinkClick r:id="rId24"/>
              </a:rPr>
              <a:t>microsoft.com</a:t>
            </a:r>
            <a:r>
              <a:rPr lang="cs-CZ" sz="1200" dirty="0" smtClean="0">
                <a:hlinkClick r:id="rId24"/>
              </a:rPr>
              <a:t>/</a:t>
            </a:r>
            <a:r>
              <a:rPr lang="cs-CZ" sz="1200" dirty="0" err="1" smtClean="0">
                <a:hlinkClick r:id="rId24"/>
              </a:rPr>
              <a:t>cs</a:t>
            </a:r>
            <a:r>
              <a:rPr lang="cs-CZ" sz="1200" dirty="0" smtClean="0">
                <a:hlinkClick r:id="rId24"/>
              </a:rPr>
              <a:t>-</a:t>
            </a:r>
            <a:r>
              <a:rPr lang="cs-CZ" sz="1200" dirty="0" err="1" smtClean="0">
                <a:hlinkClick r:id="rId24"/>
              </a:rPr>
              <a:t>cz</a:t>
            </a:r>
            <a:r>
              <a:rPr lang="cs-CZ" sz="1200" dirty="0" smtClean="0">
                <a:hlinkClick r:id="rId24"/>
              </a:rPr>
              <a:t>/</a:t>
            </a:r>
            <a:r>
              <a:rPr lang="cs-CZ" sz="1200" dirty="0" err="1" smtClean="0">
                <a:hlinkClick r:id="rId24"/>
              </a:rPr>
              <a:t>images</a:t>
            </a:r>
            <a:r>
              <a:rPr lang="cs-CZ" sz="1200" dirty="0" smtClean="0">
                <a:hlinkClick r:id="rId24"/>
              </a:rPr>
              <a:t>/</a:t>
            </a:r>
            <a:r>
              <a:rPr lang="cs-CZ" sz="1200" dirty="0" err="1" smtClean="0">
                <a:hlinkClick r:id="rId24"/>
              </a:rPr>
              <a:t>results.aspx</a:t>
            </a:r>
            <a:r>
              <a:rPr lang="cs-CZ" sz="1200" dirty="0" smtClean="0">
                <a:hlinkClick r:id="rId24"/>
              </a:rPr>
              <a:t>?</a:t>
            </a:r>
            <a:r>
              <a:rPr lang="cs-CZ" sz="1200" dirty="0" err="1" smtClean="0">
                <a:hlinkClick r:id="rId24"/>
              </a:rPr>
              <a:t>qu</a:t>
            </a:r>
            <a:r>
              <a:rPr lang="cs-CZ" sz="1200" dirty="0" smtClean="0">
                <a:hlinkClick r:id="rId24"/>
              </a:rPr>
              <a:t>=koza&amp;ex=1#</a:t>
            </a:r>
            <a:r>
              <a:rPr lang="cs-CZ" sz="1200" dirty="0" err="1" smtClean="0">
                <a:hlinkClick r:id="rId24"/>
              </a:rPr>
              <a:t>ai</a:t>
            </a:r>
            <a:r>
              <a:rPr lang="cs-CZ" sz="1200" dirty="0" smtClean="0">
                <a:hlinkClick r:id="rId24"/>
              </a:rPr>
              <a:t>:MC900324454|</a:t>
            </a:r>
            <a:r>
              <a:rPr lang="cs-CZ" sz="1200" dirty="0" err="1" smtClean="0">
                <a:hlinkClick r:id="rId24"/>
              </a:rPr>
              <a:t>mt</a:t>
            </a:r>
            <a:r>
              <a:rPr lang="cs-CZ" sz="1200" dirty="0" smtClean="0">
                <a:hlinkClick r:id="rId2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25"/>
              </a:rPr>
              <a:t>http://christianbackgrounds.info/smile-pictures-wallpapers/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youtube.com</a:t>
            </a:r>
            <a:r>
              <a:rPr lang="cs-CZ" sz="1200" dirty="0" smtClean="0"/>
              <a:t>/</a:t>
            </a:r>
            <a:r>
              <a:rPr lang="cs-CZ" sz="1200" dirty="0" err="1" smtClean="0"/>
              <a:t>watch</a:t>
            </a:r>
            <a:r>
              <a:rPr lang="cs-CZ" sz="1200" dirty="0" smtClean="0"/>
              <a:t>?v=CROG2y8bjM4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441</TotalTime>
  <Words>316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ANOTACE</vt:lpstr>
      <vt:lpstr>Pojmenuj obrázky a urči počáteční hlásku . Vyber si zvířátko a řekni nám , co o něm víš. S Dorotkou si společně zazpíváme písničku , kde se vyskytuje pes. Kdo ví, jak se písnička jmenuje?</vt:lpstr>
      <vt:lpstr>Vytleskej počet slabik u jednotlivých obrázků a nakresli pod obrázky tolik PUSINEK, kolik je slabik.</vt:lpstr>
      <vt:lpstr>Označení délky slabik </vt:lpstr>
      <vt:lpstr>Obrázky pojmenuj a vytleskej počet slabik. Označ slabiky pod obrázkem kolečkem, čárkou.</vt:lpstr>
      <vt:lpstr>Dorotka si připravila úkol pro chytré dětičky. Kdo dovede pojmenovat a přiřadit obrázky k vyznačeným slabikám?</vt:lpstr>
      <vt:lpstr>Jsi šikulka!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RADEK</cp:lastModifiedBy>
  <cp:revision>53</cp:revision>
  <dcterms:created xsi:type="dcterms:W3CDTF">2012-07-23T19:41:10Z</dcterms:created>
  <dcterms:modified xsi:type="dcterms:W3CDTF">2013-08-27T18:04:53Z</dcterms:modified>
</cp:coreProperties>
</file>