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000" b="0" dirty="0" smtClean="0"/>
            <a:t>NÁZEV ŠKOLY: </a:t>
          </a:r>
          <a:r>
            <a:rPr lang="cs-CZ" sz="1200" dirty="0" smtClean="0"/>
            <a:t>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000" dirty="0" smtClean="0"/>
            <a:t>AUTOR:  </a:t>
          </a:r>
          <a:r>
            <a:rPr lang="cs-CZ" sz="1200" dirty="0" smtClean="0"/>
            <a:t>Mgr. Eva Nedomová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000" dirty="0" smtClean="0"/>
            <a:t>NÁZEV</a:t>
          </a:r>
          <a:r>
            <a:rPr lang="cs-CZ" sz="1000" smtClean="0"/>
            <a:t>: VY_32_INOVACE_12_03    </a:t>
          </a:r>
          <a:r>
            <a:rPr lang="cs-CZ" sz="1000" dirty="0" smtClean="0"/>
            <a:t>Cvičení na rozvoj prostorové orientace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000" dirty="0" smtClean="0"/>
            <a:t>TEMA:  </a:t>
          </a:r>
          <a:r>
            <a:rPr lang="cs-CZ" sz="1200" dirty="0" smtClean="0"/>
            <a:t>Český jazyk  pro1.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000" dirty="0" smtClean="0"/>
            <a:t>ČÍSLO PROJEKKTU: </a:t>
          </a:r>
          <a:r>
            <a:rPr lang="cs-CZ" sz="1200" dirty="0" smtClean="0"/>
            <a:t>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 custLinFactNeighborX="1416" custLinFactNeighborY="989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9D2DA47-18DB-4E02-BAF4-7CA6A6EC2687}" type="presOf" srcId="{D9242A4C-F33A-42E2-BFA4-EC80805DCD32}" destId="{7DDB6D97-C311-42E1-B77C-B194BAE75773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1679E20A-4631-444E-9EAB-DD4D39746ED1}" type="presOf" srcId="{FFA013E9-5C5D-404D-8688-08171EA7A387}" destId="{359A210A-E8C9-4FD6-9BC7-434F4455A6B5}" srcOrd="1" destOrd="0" presId="urn:microsoft.com/office/officeart/2005/8/layout/target3"/>
    <dgm:cxn modelId="{5ED70292-BBA5-483B-B129-46F2B6E12E38}" type="presOf" srcId="{A4836DAF-3E6B-4198-A089-B3C0D0384F2B}" destId="{36B74B1E-3C18-4C06-BA03-CB2EB266F8FF}" srcOrd="1" destOrd="0" presId="urn:microsoft.com/office/officeart/2005/8/layout/target3"/>
    <dgm:cxn modelId="{7AC1BD98-3C49-4E01-9636-7B779015A325}" type="presOf" srcId="{ABD4D77B-BA54-4DFB-A762-4C734220F9AA}" destId="{AAB7E4A6-9D01-402C-9D7A-6D30767F0B58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B78613DC-380E-4510-ABA1-C844668C0926}" type="presOf" srcId="{1D895EAB-76A7-41C6-9C6C-7D303AD4C23C}" destId="{347D85BD-7382-4413-9298-D06CC996458A}" srcOrd="0" destOrd="0" presId="urn:microsoft.com/office/officeart/2005/8/layout/target3"/>
    <dgm:cxn modelId="{5E3E12CB-5C57-42E1-8FE8-4B2853EADC38}" type="presOf" srcId="{FFA013E9-5C5D-404D-8688-08171EA7A387}" destId="{E1DA18CB-4B0A-4D0C-9459-15C4B327891F}" srcOrd="0" destOrd="0" presId="urn:microsoft.com/office/officeart/2005/8/layout/target3"/>
    <dgm:cxn modelId="{93A94C0A-73B1-43F4-B1DD-15267298B09C}" type="presOf" srcId="{D9242A4C-F33A-42E2-BFA4-EC80805DCD32}" destId="{5A434D34-FA65-40B0-A4CE-3A1E2B14A215}" srcOrd="1" destOrd="0" presId="urn:microsoft.com/office/officeart/2005/8/layout/target3"/>
    <dgm:cxn modelId="{CBB6ADCF-E5FA-458B-B3A2-7FCD132565E8}" type="presOf" srcId="{1D895EAB-76A7-41C6-9C6C-7D303AD4C23C}" destId="{94413E88-B296-45A5-9057-6B5765B63A8F}" srcOrd="1" destOrd="0" presId="urn:microsoft.com/office/officeart/2005/8/layout/target3"/>
    <dgm:cxn modelId="{A3DECFA5-5DA7-45E4-8D73-5099285E0A90}" type="presOf" srcId="{ABD4D77B-BA54-4DFB-A762-4C734220F9AA}" destId="{A6703DA5-6D74-4C8B-9C82-31DC93531BC2}" srcOrd="1" destOrd="0" presId="urn:microsoft.com/office/officeart/2005/8/layout/target3"/>
    <dgm:cxn modelId="{BEA48E28-076B-4C1A-8E36-9F835DA537CE}" type="presOf" srcId="{A4836DAF-3E6B-4198-A089-B3C0D0384F2B}" destId="{4F0AD45D-7E6A-4C4A-90DF-90E27C4B175D}" srcOrd="0" destOrd="0" presId="urn:microsoft.com/office/officeart/2005/8/layout/target3"/>
    <dgm:cxn modelId="{868DE8F8-9289-4E5D-8AA7-741E20A83DA7}" type="presOf" srcId="{DAAD5A11-3EBC-47AE-AB1C-4F1B938732A7}" destId="{2D933DCE-BBEA-46A5-98BC-CA41A7DBB761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72795EB5-CD99-4299-AF85-968836F92F4E}" type="presParOf" srcId="{2D933DCE-BBEA-46A5-98BC-CA41A7DBB761}" destId="{D3A73299-62A4-4767-8E25-C16133A0B902}" srcOrd="0" destOrd="0" presId="urn:microsoft.com/office/officeart/2005/8/layout/target3"/>
    <dgm:cxn modelId="{3600D058-FECD-4092-B468-0DDC27EBFBE8}" type="presParOf" srcId="{2D933DCE-BBEA-46A5-98BC-CA41A7DBB761}" destId="{EE30B2AF-DDC9-42DB-9092-5595C6257A57}" srcOrd="1" destOrd="0" presId="urn:microsoft.com/office/officeart/2005/8/layout/target3"/>
    <dgm:cxn modelId="{4A5A30A2-B68D-48B4-AB07-6466E88F3BB8}" type="presParOf" srcId="{2D933DCE-BBEA-46A5-98BC-CA41A7DBB761}" destId="{E1DA18CB-4B0A-4D0C-9459-15C4B327891F}" srcOrd="2" destOrd="0" presId="urn:microsoft.com/office/officeart/2005/8/layout/target3"/>
    <dgm:cxn modelId="{5849E019-B9E6-4850-A06B-B4F85497FD0E}" type="presParOf" srcId="{2D933DCE-BBEA-46A5-98BC-CA41A7DBB761}" destId="{29996EEB-8589-4AED-9C98-E2204A026234}" srcOrd="3" destOrd="0" presId="urn:microsoft.com/office/officeart/2005/8/layout/target3"/>
    <dgm:cxn modelId="{11506023-63AA-443A-9B11-58BD21E38A00}" type="presParOf" srcId="{2D933DCE-BBEA-46A5-98BC-CA41A7DBB761}" destId="{056AE7B2-579D-40D1-A57C-4E33BFED76BE}" srcOrd="4" destOrd="0" presId="urn:microsoft.com/office/officeart/2005/8/layout/target3"/>
    <dgm:cxn modelId="{38CE8FC1-FDCD-4F61-81CA-DA4898A6E2DA}" type="presParOf" srcId="{2D933DCE-BBEA-46A5-98BC-CA41A7DBB761}" destId="{4F0AD45D-7E6A-4C4A-90DF-90E27C4B175D}" srcOrd="5" destOrd="0" presId="urn:microsoft.com/office/officeart/2005/8/layout/target3"/>
    <dgm:cxn modelId="{6674013E-1450-4A08-BB5C-DCFCD9CBCECB}" type="presParOf" srcId="{2D933DCE-BBEA-46A5-98BC-CA41A7DBB761}" destId="{1804A346-BBD3-438B-AE0F-7BEBB1E2AF96}" srcOrd="6" destOrd="0" presId="urn:microsoft.com/office/officeart/2005/8/layout/target3"/>
    <dgm:cxn modelId="{0B88FB1E-27DF-454F-9BB2-85E361F52D3B}" type="presParOf" srcId="{2D933DCE-BBEA-46A5-98BC-CA41A7DBB761}" destId="{60CB9877-708D-4C64-AA73-CFD3F3076BC2}" srcOrd="7" destOrd="0" presId="urn:microsoft.com/office/officeart/2005/8/layout/target3"/>
    <dgm:cxn modelId="{DAD68DA0-25C8-458C-81F4-21115872AD68}" type="presParOf" srcId="{2D933DCE-BBEA-46A5-98BC-CA41A7DBB761}" destId="{347D85BD-7382-4413-9298-D06CC996458A}" srcOrd="8" destOrd="0" presId="urn:microsoft.com/office/officeart/2005/8/layout/target3"/>
    <dgm:cxn modelId="{D68D28E4-A202-43CC-A1DC-341F8314569D}" type="presParOf" srcId="{2D933DCE-BBEA-46A5-98BC-CA41A7DBB761}" destId="{C4DD5B9C-4D9E-449D-A063-107A759DF3D1}" srcOrd="9" destOrd="0" presId="urn:microsoft.com/office/officeart/2005/8/layout/target3"/>
    <dgm:cxn modelId="{01DEDD8F-BBDC-4120-8FF2-2A75E8848680}" type="presParOf" srcId="{2D933DCE-BBEA-46A5-98BC-CA41A7DBB761}" destId="{CD515E15-5457-47F2-8109-A2A59D66C930}" srcOrd="10" destOrd="0" presId="urn:microsoft.com/office/officeart/2005/8/layout/target3"/>
    <dgm:cxn modelId="{E69ED3D4-B91C-440F-8FCA-A34837580BE1}" type="presParOf" srcId="{2D933DCE-BBEA-46A5-98BC-CA41A7DBB761}" destId="{7DDB6D97-C311-42E1-B77C-B194BAE75773}" srcOrd="11" destOrd="0" presId="urn:microsoft.com/office/officeart/2005/8/layout/target3"/>
    <dgm:cxn modelId="{6A818F67-DCA1-463C-822A-297992849304}" type="presParOf" srcId="{2D933DCE-BBEA-46A5-98BC-CA41A7DBB761}" destId="{DE2B4424-17B1-4404-A13F-04051C43B79D}" srcOrd="12" destOrd="0" presId="urn:microsoft.com/office/officeart/2005/8/layout/target3"/>
    <dgm:cxn modelId="{0AC865EE-B92C-4C73-B570-16ABB5A8B38F}" type="presParOf" srcId="{2D933DCE-BBEA-46A5-98BC-CA41A7DBB761}" destId="{555607BD-8A1D-4EBB-825A-8C74A1FB0FFC}" srcOrd="13" destOrd="0" presId="urn:microsoft.com/office/officeart/2005/8/layout/target3"/>
    <dgm:cxn modelId="{EBEE09B5-869F-4D84-AAC0-95229EEB8E2C}" type="presParOf" srcId="{2D933DCE-BBEA-46A5-98BC-CA41A7DBB761}" destId="{AAB7E4A6-9D01-402C-9D7A-6D30767F0B58}" srcOrd="14" destOrd="0" presId="urn:microsoft.com/office/officeart/2005/8/layout/target3"/>
    <dgm:cxn modelId="{61D93C73-A7EF-481D-A797-1906B30ABE79}" type="presParOf" srcId="{2D933DCE-BBEA-46A5-98BC-CA41A7DBB761}" destId="{359A210A-E8C9-4FD6-9BC7-434F4455A6B5}" srcOrd="15" destOrd="0" presId="urn:microsoft.com/office/officeart/2005/8/layout/target3"/>
    <dgm:cxn modelId="{17B1B8CE-04C4-486D-BF41-60E83262A03E}" type="presParOf" srcId="{2D933DCE-BBEA-46A5-98BC-CA41A7DBB761}" destId="{36B74B1E-3C18-4C06-BA03-CB2EB266F8FF}" srcOrd="16" destOrd="0" presId="urn:microsoft.com/office/officeart/2005/8/layout/target3"/>
    <dgm:cxn modelId="{A6B41587-FD35-46F1-B89A-CD03190EF572}" type="presParOf" srcId="{2D933DCE-BBEA-46A5-98BC-CA41A7DBB761}" destId="{94413E88-B296-45A5-9057-6B5765B63A8F}" srcOrd="17" destOrd="0" presId="urn:microsoft.com/office/officeart/2005/8/layout/target3"/>
    <dgm:cxn modelId="{EA43C0F8-7CD2-4324-A1A8-593B73007C0D}" type="presParOf" srcId="{2D933DCE-BBEA-46A5-98BC-CA41A7DBB761}" destId="{5A434D34-FA65-40B0-A4CE-3A1E2B14A215}" srcOrd="18" destOrd="0" presId="urn:microsoft.com/office/officeart/2005/8/layout/target3"/>
    <dgm:cxn modelId="{C655C52D-ABEC-4AFD-9F5F-442372EC8889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32369" y="22608"/>
          <a:ext cx="2286016" cy="22860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143008" y="0"/>
          <a:ext cx="7215238" cy="22860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b="0" kern="1200" dirty="0" smtClean="0"/>
            <a:t>NÁZEV ŠKOLY: </a:t>
          </a:r>
          <a:r>
            <a:rPr lang="cs-CZ" sz="1200" kern="1200" dirty="0" smtClean="0"/>
            <a:t>Základní škola a Mateřská škola Nedvědice, okres Brno – venkov, příspěvková organizace </a:t>
          </a:r>
          <a:endParaRPr lang="cs-CZ" sz="1200" kern="1200" dirty="0"/>
        </a:p>
      </dsp:txBody>
      <dsp:txXfrm>
        <a:off x="1143008" y="0"/>
        <a:ext cx="7215238" cy="365762"/>
      </dsp:txXfrm>
    </dsp:sp>
    <dsp:sp modelId="{056AE7B2-579D-40D1-A57C-4E33BFED76BE}">
      <dsp:nvSpPr>
        <dsp:cNvPr id="0" name=""/>
        <dsp:cNvSpPr/>
      </dsp:nvSpPr>
      <dsp:spPr>
        <a:xfrm>
          <a:off x="240031" y="365762"/>
          <a:ext cx="1805952" cy="180595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143008" y="365762"/>
          <a:ext cx="7215238" cy="18059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AUTOR:  </a:t>
          </a:r>
          <a:r>
            <a:rPr lang="cs-CZ" sz="1200" kern="1200" dirty="0" smtClean="0"/>
            <a:t>Mgr. Eva Nedomová</a:t>
          </a:r>
          <a:endParaRPr lang="cs-CZ" sz="1200" kern="1200" dirty="0"/>
        </a:p>
      </dsp:txBody>
      <dsp:txXfrm>
        <a:off x="1143008" y="365762"/>
        <a:ext cx="7215238" cy="365762"/>
      </dsp:txXfrm>
    </dsp:sp>
    <dsp:sp modelId="{60CB9877-708D-4C64-AA73-CFD3F3076BC2}">
      <dsp:nvSpPr>
        <dsp:cNvPr id="0" name=""/>
        <dsp:cNvSpPr/>
      </dsp:nvSpPr>
      <dsp:spPr>
        <a:xfrm>
          <a:off x="480063" y="731525"/>
          <a:ext cx="1325889" cy="13258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143008" y="731525"/>
          <a:ext cx="7215238" cy="13258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</a:t>
          </a:r>
          <a:r>
            <a:rPr lang="cs-CZ" sz="1000" kern="1200" smtClean="0"/>
            <a:t>: VY_32_INOVACE_12_03    </a:t>
          </a:r>
          <a:r>
            <a:rPr lang="cs-CZ" sz="1000" kern="1200" dirty="0" smtClean="0"/>
            <a:t>Cvičení na rozvoj prostorové orientace</a:t>
          </a:r>
          <a:endParaRPr lang="cs-CZ" sz="1200" kern="1200" dirty="0"/>
        </a:p>
      </dsp:txBody>
      <dsp:txXfrm>
        <a:off x="1143008" y="731525"/>
        <a:ext cx="7215238" cy="365762"/>
      </dsp:txXfrm>
    </dsp:sp>
    <dsp:sp modelId="{CD515E15-5457-47F2-8109-A2A59D66C930}">
      <dsp:nvSpPr>
        <dsp:cNvPr id="0" name=""/>
        <dsp:cNvSpPr/>
      </dsp:nvSpPr>
      <dsp:spPr>
        <a:xfrm>
          <a:off x="720095" y="1097287"/>
          <a:ext cx="845825" cy="8458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140626" y="1061365"/>
          <a:ext cx="7215238" cy="8458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TEMA:  </a:t>
          </a:r>
          <a:r>
            <a:rPr lang="cs-CZ" sz="1200" kern="1200" dirty="0" smtClean="0"/>
            <a:t>Český jazyk  pro1. ročník  </a:t>
          </a:r>
          <a:endParaRPr lang="cs-CZ" sz="1200" kern="1200" dirty="0"/>
        </a:p>
      </dsp:txBody>
      <dsp:txXfrm>
        <a:off x="1140626" y="1061365"/>
        <a:ext cx="7215238" cy="365762"/>
      </dsp:txXfrm>
    </dsp:sp>
    <dsp:sp modelId="{555607BD-8A1D-4EBB-825A-8C74A1FB0FFC}">
      <dsp:nvSpPr>
        <dsp:cNvPr id="0" name=""/>
        <dsp:cNvSpPr/>
      </dsp:nvSpPr>
      <dsp:spPr>
        <a:xfrm>
          <a:off x="960126" y="1463050"/>
          <a:ext cx="365762" cy="3657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125402" y="1459502"/>
          <a:ext cx="7215238" cy="365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ČÍSLO PROJEKKTU: </a:t>
          </a:r>
          <a:r>
            <a:rPr lang="cs-CZ" sz="1200" kern="1200" dirty="0" smtClean="0"/>
            <a:t>2674/21/7.1.4/2011  </a:t>
          </a:r>
          <a:endParaRPr lang="cs-CZ" sz="1200" kern="1200" dirty="0"/>
        </a:p>
      </dsp:txBody>
      <dsp:txXfrm>
        <a:off x="1125402" y="1459502"/>
        <a:ext cx="7215238" cy="3657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691B2BC-0424-45D0-BA91-73CD8CB33CAF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19A4BA6-F2F2-439D-8854-36E8E39DEF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691B2BC-0424-45D0-BA91-73CD8CB33CAF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19A4BA6-F2F2-439D-8854-36E8E39DEF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691B2BC-0424-45D0-BA91-73CD8CB33CAF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19A4BA6-F2F2-439D-8854-36E8E39DEF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1B2BC-0424-45D0-BA91-73CD8CB33CAF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A4BA6-F2F2-439D-8854-36E8E39DEF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1B2BC-0424-45D0-BA91-73CD8CB33CAF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A4BA6-F2F2-439D-8854-36E8E39DEF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691B2BC-0424-45D0-BA91-73CD8CB33CAF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19A4BA6-F2F2-439D-8854-36E8E39DEF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1B2BC-0424-45D0-BA91-73CD8CB33CAF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A4BA6-F2F2-439D-8854-36E8E39DEF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691B2BC-0424-45D0-BA91-73CD8CB33CAF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19A4BA6-F2F2-439D-8854-36E8E39DEF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691B2BC-0424-45D0-BA91-73CD8CB33CAF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19A4BA6-F2F2-439D-8854-36E8E39DEF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1B2BC-0424-45D0-BA91-73CD8CB33CAF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A4BA6-F2F2-439D-8854-36E8E39DEF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1B2BC-0424-45D0-BA91-73CD8CB33CAF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A4BA6-F2F2-439D-8854-36E8E39DEF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691B2BC-0424-45D0-BA91-73CD8CB33CAF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19A4BA6-F2F2-439D-8854-36E8E39DEFE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5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l8Y8IrN_Y6k" TargetMode="External"/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jablko&amp;ex=1" TargetMode="External"/><Relationship Id="rId13" Type="http://schemas.openxmlformats.org/officeDocument/2006/relationships/hyperlink" Target="http://office.microsoft.com/cs-cz/images/results.aspx?qu=hrad&amp;ex=1" TargetMode="External"/><Relationship Id="rId18" Type="http://schemas.openxmlformats.org/officeDocument/2006/relationships/hyperlink" Target="http://office.microsoft.com/cs-cz/images/results.aspx?qu=knofl%C3%ADk&amp;ex=1" TargetMode="External"/><Relationship Id="rId3" Type="http://schemas.openxmlformats.org/officeDocument/2006/relationships/hyperlink" Target="http://office.microsoft.com/cs-cz/images/results.aspx?qu=pastelky&amp;ex=1" TargetMode="External"/><Relationship Id="rId7" Type="http://schemas.openxmlformats.org/officeDocument/2006/relationships/hyperlink" Target="http://office.microsoft.com/cs-cz/images/results.aspx?qu=strom&amp;ex=1" TargetMode="External"/><Relationship Id="rId12" Type="http://schemas.openxmlformats.org/officeDocument/2006/relationships/hyperlink" Target="http://office.microsoft.com/cs-cz/images/results.aspx?qu=jahody&amp;ex=1" TargetMode="External"/><Relationship Id="rId17" Type="http://schemas.openxmlformats.org/officeDocument/2006/relationships/hyperlink" Target="http://office.microsoft.com/cs-cz/images/results.aspx?qu=houpac%C3%AD+k%C5%AF%C5%88&amp;ex=1" TargetMode="External"/><Relationship Id="rId2" Type="http://schemas.openxmlformats.org/officeDocument/2006/relationships/hyperlink" Target="http://office.microsoft.com/cs-cz/images/results.aspx?qu=postel&amp;ex=1" TargetMode="External"/><Relationship Id="rId16" Type="http://schemas.openxmlformats.org/officeDocument/2006/relationships/hyperlink" Target="http://office.microsoft.com/cs-cz/images/results.aspx?qu=kufr&amp;ex=1" TargetMode="External"/><Relationship Id="rId20" Type="http://schemas.openxmlformats.org/officeDocument/2006/relationships/hyperlink" Target="http://www.youtube.com/watch?v=l8Y8IrN_Y6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my%C5%A1&amp;ex=1" TargetMode="External"/><Relationship Id="rId11" Type="http://schemas.openxmlformats.org/officeDocument/2006/relationships/hyperlink" Target="http://office.microsoft.com/cs-cz/images/results.aspx?qu=had&amp;ex=1" TargetMode="External"/><Relationship Id="rId5" Type="http://schemas.openxmlformats.org/officeDocument/2006/relationships/hyperlink" Target="http://office.microsoft.com/cs-cz/images/results.aspx?qu=slunce&amp;ex=1" TargetMode="External"/><Relationship Id="rId15" Type="http://schemas.openxmlformats.org/officeDocument/2006/relationships/hyperlink" Target="http://office.microsoft.com/cs-cz/images/results.aspx?qu=ko%C5%A1t%C4%9B&amp;ex=1" TargetMode="External"/><Relationship Id="rId10" Type="http://schemas.openxmlformats.org/officeDocument/2006/relationships/hyperlink" Target="http://office.microsoft.com/cs-cz/images/results.aspx?qu=kachna&amp;ex=1" TargetMode="External"/><Relationship Id="rId19" Type="http://schemas.openxmlformats.org/officeDocument/2006/relationships/hyperlink" Target="http://christianbackgrounds.info/smile-pictures-wallpapers/" TargetMode="External"/><Relationship Id="rId4" Type="http://schemas.openxmlformats.org/officeDocument/2006/relationships/hyperlink" Target="http://office.microsoft.com/cs-cz/images/results.aspx?qu=hru%C5%A1ka&amp;ex=1" TargetMode="External"/><Relationship Id="rId9" Type="http://schemas.openxmlformats.org/officeDocument/2006/relationships/hyperlink" Target="http://office.microsoft.com/cs-cz/images/results.aspx?qu=d%C5%AFm&amp;ex=1" TargetMode="External"/><Relationship Id="rId14" Type="http://schemas.openxmlformats.org/officeDocument/2006/relationships/hyperlink" Target="http://office.microsoft.com/cs-cz/images/results.aspx?qu=auto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13992" y="3916288"/>
            <a:ext cx="6172200" cy="1894362"/>
          </a:xfrm>
        </p:spPr>
        <p:txBody>
          <a:bodyPr>
            <a:normAutofit/>
          </a:bodyPr>
          <a:lstStyle/>
          <a:p>
            <a:r>
              <a:rPr lang="cs-CZ" sz="2000" dirty="0" smtClean="0"/>
              <a:t>Anotace</a:t>
            </a:r>
            <a:endParaRPr lang="cs-CZ" sz="2000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1088475274"/>
              </p:ext>
            </p:extLst>
          </p:nvPr>
        </p:nvGraphicFramePr>
        <p:xfrm>
          <a:off x="323528" y="1052736"/>
          <a:ext cx="8358246" cy="22860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3594" y="3767380"/>
            <a:ext cx="7848872" cy="20002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materiál je určen pro žáky 1.ročníku</a:t>
            </a:r>
          </a:p>
          <a:p>
            <a:r>
              <a:rPr lang="cs-CZ" smtClean="0"/>
              <a:t>materiál </a:t>
            </a:r>
            <a:r>
              <a:rPr lang="cs-CZ" dirty="0" smtClean="0"/>
              <a:t>je určen pro práci na interaktivní tabuli</a:t>
            </a:r>
          </a:p>
          <a:p>
            <a:r>
              <a:rPr lang="cs-CZ" dirty="0" smtClean="0"/>
              <a:t>rozvíjí se zrakové vnímání a prostorová orientace</a:t>
            </a:r>
          </a:p>
          <a:p>
            <a:r>
              <a:rPr lang="cs-CZ" dirty="0" smtClean="0"/>
              <a:t>žáci vyhledávají stejné tvary, hledají rozdíly</a:t>
            </a:r>
          </a:p>
          <a:p>
            <a:r>
              <a:rPr lang="cs-CZ" dirty="0" smtClean="0"/>
              <a:t>orientují se na řádku, vpravo, vlevo, pod, nad, před</a:t>
            </a:r>
          </a:p>
          <a:p>
            <a:r>
              <a:rPr lang="cs-CZ" dirty="0" smtClean="0"/>
              <a:t>rozvíjí se slovní zásoba</a:t>
            </a:r>
          </a:p>
          <a:p>
            <a:r>
              <a:rPr lang="cs-CZ" dirty="0" smtClean="0"/>
              <a:t>materiál byl vytvořen a pilotován v prvním pololetí škol. roku 2012/2013 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136904" cy="114300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Dorotka se ptá, kde se pastelky schovávají.</a:t>
            </a:r>
            <a:r>
              <a:rPr lang="cs-CZ" sz="1200" dirty="0" smtClean="0"/>
              <a:t/>
            </a:r>
            <a:br>
              <a:rPr lang="cs-CZ" sz="1200" dirty="0" smtClean="0"/>
            </a:br>
            <a:endParaRPr lang="cs-CZ" sz="1200" dirty="0"/>
          </a:p>
        </p:txBody>
      </p:sp>
      <p:pic>
        <p:nvPicPr>
          <p:cNvPr id="5" name="Obrázek 4" descr="MH90035237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07704" y="1196752"/>
            <a:ext cx="4752528" cy="47525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 descr="MH90037109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139952" y="4149080"/>
            <a:ext cx="1800200" cy="18002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ovéPole 6"/>
          <p:cNvSpPr txBox="1"/>
          <p:nvPr/>
        </p:nvSpPr>
        <p:spPr>
          <a:xfrm>
            <a:off x="1043608" y="5949280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PASTELKY </a:t>
            </a:r>
            <a:r>
              <a:rPr lang="cs-CZ" sz="2400" b="1" dirty="0" smtClean="0">
                <a:solidFill>
                  <a:srgbClr val="FF0000"/>
                </a:solidFill>
              </a:rPr>
              <a:t>POD</a:t>
            </a:r>
            <a:r>
              <a:rPr lang="cs-CZ" sz="2400" b="1" dirty="0" smtClean="0"/>
              <a:t> POSTELÍ</a:t>
            </a:r>
            <a:endParaRPr lang="cs-CZ" sz="2400" b="1" dirty="0"/>
          </a:p>
        </p:txBody>
      </p:sp>
      <p:pic>
        <p:nvPicPr>
          <p:cNvPr id="8" name="Obrázek 7" descr="MH90037109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131840" y="2204864"/>
            <a:ext cx="1835845" cy="183584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ovéPole 8"/>
          <p:cNvSpPr txBox="1"/>
          <p:nvPr/>
        </p:nvSpPr>
        <p:spPr>
          <a:xfrm>
            <a:off x="2339752" y="5949280"/>
            <a:ext cx="5688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PASTELKY </a:t>
            </a:r>
            <a:r>
              <a:rPr lang="cs-CZ" sz="2400" b="1" dirty="0" smtClean="0">
                <a:solidFill>
                  <a:srgbClr val="FF0000"/>
                </a:solidFill>
              </a:rPr>
              <a:t>NA</a:t>
            </a:r>
            <a:r>
              <a:rPr lang="cs-CZ" sz="2400" b="1" dirty="0" smtClean="0"/>
              <a:t> POSTELI</a:t>
            </a:r>
            <a:endParaRPr lang="cs-CZ" sz="2400" b="1" dirty="0"/>
          </a:p>
        </p:txBody>
      </p:sp>
      <p:pic>
        <p:nvPicPr>
          <p:cNvPr id="11" name="Obrázek 10" descr="MH90037109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732240" y="3717032"/>
            <a:ext cx="1763837" cy="176383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TextovéPole 11"/>
          <p:cNvSpPr txBox="1"/>
          <p:nvPr/>
        </p:nvSpPr>
        <p:spPr>
          <a:xfrm>
            <a:off x="1907704" y="5949280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PASTELKY </a:t>
            </a:r>
            <a:r>
              <a:rPr lang="cs-CZ" sz="2400" b="1" dirty="0" smtClean="0">
                <a:solidFill>
                  <a:srgbClr val="FF0000"/>
                </a:solidFill>
              </a:rPr>
              <a:t>VPRAVO</a:t>
            </a:r>
            <a:r>
              <a:rPr lang="cs-CZ" sz="2400" b="1" dirty="0" smtClean="0"/>
              <a:t> OD POSTELE</a:t>
            </a:r>
            <a:endParaRPr lang="cs-CZ" sz="2400" b="1" dirty="0"/>
          </a:p>
        </p:txBody>
      </p:sp>
      <p:pic>
        <p:nvPicPr>
          <p:cNvPr id="13" name="Obrázek 12" descr="MH90037109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9512" y="2420888"/>
            <a:ext cx="1763837" cy="176383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4" name="TextovéPole 13"/>
          <p:cNvSpPr txBox="1"/>
          <p:nvPr/>
        </p:nvSpPr>
        <p:spPr>
          <a:xfrm>
            <a:off x="1979712" y="5949280"/>
            <a:ext cx="5832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PASTELKY </a:t>
            </a:r>
            <a:r>
              <a:rPr lang="cs-CZ" sz="2400" b="1" dirty="0" smtClean="0">
                <a:solidFill>
                  <a:srgbClr val="FF0000"/>
                </a:solidFill>
              </a:rPr>
              <a:t>VLEVO</a:t>
            </a:r>
            <a:r>
              <a:rPr lang="cs-CZ" sz="2400" b="1" dirty="0" smtClean="0"/>
              <a:t> OD POSTELE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1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35" presetClass="exit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35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7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5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5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3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3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4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5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8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3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99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/>
      <p:bldP spid="9" grpId="0"/>
      <p:bldP spid="9" grpId="1"/>
      <p:bldP spid="12" grpId="0"/>
      <p:bldP spid="12" grpId="1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75240" cy="1143000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>
                <a:solidFill>
                  <a:schemeClr val="tx1"/>
                </a:solidFill>
              </a:rPr>
              <a:t>Poradíte Dorotce, které obrázky jsou stejné? Zakroužkujte je. </a:t>
            </a:r>
            <a:br>
              <a:rPr lang="cs-CZ" sz="2800" b="1" dirty="0" smtClean="0">
                <a:solidFill>
                  <a:schemeClr val="tx1"/>
                </a:solidFill>
              </a:rPr>
            </a:br>
            <a:r>
              <a:rPr lang="cs-CZ" sz="2800" b="1" dirty="0" smtClean="0">
                <a:solidFill>
                  <a:schemeClr val="tx1"/>
                </a:solidFill>
              </a:rPr>
              <a:t>Čím se liší ostatní obrázky v řadě?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4" name="Obrázek 3" descr="MH90008838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1556792"/>
            <a:ext cx="1224136" cy="1224136"/>
          </a:xfrm>
          <a:prstGeom prst="rect">
            <a:avLst/>
          </a:prstGeom>
        </p:spPr>
      </p:pic>
      <p:pic>
        <p:nvPicPr>
          <p:cNvPr id="5" name="Obrázek 4" descr="MH90011235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83768" y="1628800"/>
            <a:ext cx="1152128" cy="1152128"/>
          </a:xfrm>
          <a:prstGeom prst="rect">
            <a:avLst/>
          </a:prstGeom>
        </p:spPr>
      </p:pic>
      <p:pic>
        <p:nvPicPr>
          <p:cNvPr id="6" name="Obrázek 5" descr="MH90008838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427984" y="1340768"/>
            <a:ext cx="1800200" cy="1800200"/>
          </a:xfrm>
          <a:prstGeom prst="rect">
            <a:avLst/>
          </a:prstGeom>
        </p:spPr>
      </p:pic>
      <p:pic>
        <p:nvPicPr>
          <p:cNvPr id="7" name="Obrázek 6" descr="MH90008838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04248" y="1556792"/>
            <a:ext cx="1224136" cy="1224136"/>
          </a:xfrm>
          <a:prstGeom prst="rect">
            <a:avLst/>
          </a:prstGeom>
        </p:spPr>
      </p:pic>
      <p:pic>
        <p:nvPicPr>
          <p:cNvPr id="8" name="Obrázek 7" descr="MH90023220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9552" y="3284984"/>
            <a:ext cx="1440160" cy="1440160"/>
          </a:xfrm>
          <a:prstGeom prst="rect">
            <a:avLst/>
          </a:prstGeom>
        </p:spPr>
      </p:pic>
      <p:pic>
        <p:nvPicPr>
          <p:cNvPr id="9" name="Obrázek 8" descr="MH900440405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907704" y="3068960"/>
            <a:ext cx="2160240" cy="2160240"/>
          </a:xfrm>
          <a:prstGeom prst="rect">
            <a:avLst/>
          </a:prstGeom>
        </p:spPr>
      </p:pic>
      <p:pic>
        <p:nvPicPr>
          <p:cNvPr id="10" name="Obrázek 9" descr="MH900440405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444208" y="3284984"/>
            <a:ext cx="1547813" cy="1547813"/>
          </a:xfrm>
          <a:prstGeom prst="rect">
            <a:avLst/>
          </a:prstGeom>
        </p:spPr>
      </p:pic>
      <p:pic>
        <p:nvPicPr>
          <p:cNvPr id="11" name="Obrázek 10" descr="MH900440405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355976" y="3284984"/>
            <a:ext cx="1547813" cy="1547813"/>
          </a:xfrm>
          <a:prstGeom prst="rect">
            <a:avLst/>
          </a:prstGeom>
        </p:spPr>
      </p:pic>
      <p:pic>
        <p:nvPicPr>
          <p:cNvPr id="13" name="Obrázek 12" descr="MH900397018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516216" y="5301208"/>
            <a:ext cx="1368152" cy="1368152"/>
          </a:xfrm>
          <a:prstGeom prst="rect">
            <a:avLst/>
          </a:prstGeom>
        </p:spPr>
      </p:pic>
      <p:pic>
        <p:nvPicPr>
          <p:cNvPr id="14" name="Obrázek 13" descr="MH900329658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499992" y="5345832"/>
            <a:ext cx="1512168" cy="1512168"/>
          </a:xfrm>
          <a:prstGeom prst="rect">
            <a:avLst/>
          </a:prstGeom>
        </p:spPr>
      </p:pic>
      <p:pic>
        <p:nvPicPr>
          <p:cNvPr id="15" name="Obrázek 14" descr="MH900329658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67544" y="5345832"/>
            <a:ext cx="1512168" cy="1512168"/>
          </a:xfrm>
          <a:prstGeom prst="rect">
            <a:avLst/>
          </a:prstGeom>
        </p:spPr>
      </p:pic>
      <p:pic>
        <p:nvPicPr>
          <p:cNvPr id="16" name="Obrázek 15" descr="MH900329658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051720" y="5085184"/>
            <a:ext cx="2160240" cy="216024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Vývojový diagram: spojka 17"/>
          <p:cNvSpPr/>
          <p:nvPr/>
        </p:nvSpPr>
        <p:spPr>
          <a:xfrm>
            <a:off x="611560" y="1412776"/>
            <a:ext cx="1224136" cy="1512168"/>
          </a:xfrm>
          <a:prstGeom prst="flowChartConnector">
            <a:avLst/>
          </a:prstGeom>
          <a:noFill/>
          <a:ln w="76200" cmpd="sng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ka 18"/>
          <p:cNvSpPr/>
          <p:nvPr/>
        </p:nvSpPr>
        <p:spPr>
          <a:xfrm>
            <a:off x="6732240" y="1412776"/>
            <a:ext cx="1224136" cy="1512168"/>
          </a:xfrm>
          <a:prstGeom prst="flowChartConnector">
            <a:avLst/>
          </a:prstGeom>
          <a:noFill/>
          <a:ln w="762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ka 19"/>
          <p:cNvSpPr/>
          <p:nvPr/>
        </p:nvSpPr>
        <p:spPr>
          <a:xfrm>
            <a:off x="4499992" y="3284984"/>
            <a:ext cx="1368152" cy="1584176"/>
          </a:xfrm>
          <a:prstGeom prst="flowChartConnector">
            <a:avLst/>
          </a:prstGeom>
          <a:noFill/>
          <a:ln w="762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ka 20"/>
          <p:cNvSpPr/>
          <p:nvPr/>
        </p:nvSpPr>
        <p:spPr>
          <a:xfrm>
            <a:off x="6588224" y="3284984"/>
            <a:ext cx="1368152" cy="1584176"/>
          </a:xfrm>
          <a:prstGeom prst="flowChartConnector">
            <a:avLst/>
          </a:prstGeom>
          <a:noFill/>
          <a:ln w="762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ka 21"/>
          <p:cNvSpPr/>
          <p:nvPr/>
        </p:nvSpPr>
        <p:spPr>
          <a:xfrm>
            <a:off x="395536" y="5157192"/>
            <a:ext cx="1584176" cy="1700808"/>
          </a:xfrm>
          <a:prstGeom prst="flowChartConnector">
            <a:avLst/>
          </a:prstGeom>
          <a:noFill/>
          <a:ln w="762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ka 22"/>
          <p:cNvSpPr/>
          <p:nvPr/>
        </p:nvSpPr>
        <p:spPr>
          <a:xfrm>
            <a:off x="4499992" y="5157192"/>
            <a:ext cx="1584176" cy="1700808"/>
          </a:xfrm>
          <a:prstGeom prst="flowChartConnector">
            <a:avLst/>
          </a:prstGeom>
          <a:noFill/>
          <a:ln w="762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268760"/>
            <a:ext cx="7467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b="1" dirty="0" smtClean="0"/>
              <a:t>Dorotka vám bude říkat, co do rámečku nakreslíte a kam.</a:t>
            </a:r>
            <a:br>
              <a:rPr lang="cs-CZ" sz="2800" b="1" dirty="0" smtClean="0"/>
            </a:br>
            <a:r>
              <a:rPr lang="cs-CZ" sz="2700" dirty="0" smtClean="0"/>
              <a:t>Nakresli uprostřed rámečku dům. Před dům nakresli kočku a nad dům slunce. Vpravo </a:t>
            </a:r>
            <a:r>
              <a:rPr lang="cs-CZ" sz="2700" dirty="0" smtClean="0"/>
              <a:t>                                   od </a:t>
            </a:r>
            <a:r>
              <a:rPr lang="cs-CZ" sz="2700" dirty="0" smtClean="0"/>
              <a:t>domku nakresli strom a na něj </a:t>
            </a:r>
            <a:r>
              <a:rPr lang="cs-CZ" sz="2700" dirty="0" smtClean="0"/>
              <a:t>jablko</a:t>
            </a:r>
            <a:r>
              <a:rPr lang="cs-CZ" sz="2700" dirty="0" smtClean="0"/>
              <a:t>. Vlevo </a:t>
            </a:r>
            <a:r>
              <a:rPr lang="cs-CZ" sz="2700" dirty="0" smtClean="0"/>
              <a:t>          od </a:t>
            </a:r>
            <a:r>
              <a:rPr lang="cs-CZ" sz="2700" dirty="0" smtClean="0"/>
              <a:t>domku nakresli rybník a v něm kačenku.</a:t>
            </a:r>
            <a:endParaRPr lang="cs-CZ" sz="2700" dirty="0"/>
          </a:p>
        </p:txBody>
      </p:sp>
      <p:sp>
        <p:nvSpPr>
          <p:cNvPr id="4" name="Obdélník 3"/>
          <p:cNvSpPr/>
          <p:nvPr/>
        </p:nvSpPr>
        <p:spPr>
          <a:xfrm>
            <a:off x="179512" y="2492896"/>
            <a:ext cx="8856984" cy="424847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84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 descr="MH90044173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43808" y="2492896"/>
            <a:ext cx="3528392" cy="352839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 descr="MH90043816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067944" y="5445224"/>
            <a:ext cx="1224136" cy="122413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7" name="Obrázek 6" descr="MH90044040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259632" y="2564904"/>
            <a:ext cx="1872208" cy="187220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 descr="MH90044182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048375" y="2636912"/>
            <a:ext cx="3095625" cy="396044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 descr="MH900441708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516216" y="4797152"/>
            <a:ext cx="1043757" cy="104375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Elipsa 11"/>
          <p:cNvSpPr/>
          <p:nvPr/>
        </p:nvSpPr>
        <p:spPr>
          <a:xfrm>
            <a:off x="251520" y="4869160"/>
            <a:ext cx="3203848" cy="1844824"/>
          </a:xfrm>
          <a:prstGeom prst="ellipse">
            <a:avLst/>
          </a:prstGeom>
          <a:solidFill>
            <a:schemeClr val="accent2">
              <a:lumMod val="75000"/>
            </a:schemeClr>
          </a:solidFill>
          <a:ln w="603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 descr="MH900352110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619672" y="5445224"/>
            <a:ext cx="1043757" cy="104375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7020272" y="1916832"/>
            <a:ext cx="1656184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020272" y="4509120"/>
            <a:ext cx="165618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436096" y="2780928"/>
            <a:ext cx="1584176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779912" y="4509120"/>
            <a:ext cx="165618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779912" y="3645024"/>
            <a:ext cx="1656184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67544" y="3645024"/>
            <a:ext cx="1656184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123728" y="2780928"/>
            <a:ext cx="165618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67544" y="1916832"/>
            <a:ext cx="1656184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chemeClr val="tx1"/>
                </a:solidFill>
              </a:rPr>
              <a:t>Najdi na každém řádku dva stejné rámečky a vybarvi je.</a:t>
            </a:r>
            <a:endParaRPr lang="cs-CZ" sz="2800" b="1" dirty="0">
              <a:solidFill>
                <a:schemeClr val="tx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67544" y="1916832"/>
          <a:ext cx="8229600" cy="345638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45920"/>
                <a:gridCol w="1645920"/>
                <a:gridCol w="1645920"/>
                <a:gridCol w="1614968"/>
                <a:gridCol w="1676872"/>
              </a:tblGrid>
              <a:tr h="864096"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/>
                        <a:t>A Á</a:t>
                      </a:r>
                      <a:endParaRPr lang="cs-CZ" sz="2000" b="1" dirty="0"/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/>
                        <a:t>m  </a:t>
                      </a:r>
                      <a:r>
                        <a:rPr lang="cs-CZ" sz="2000" b="1" dirty="0" err="1" smtClean="0"/>
                        <a:t>M</a:t>
                      </a:r>
                      <a:endParaRPr lang="cs-CZ" sz="2000" b="1" dirty="0"/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/>
                        <a:t>S </a:t>
                      </a:r>
                      <a:r>
                        <a:rPr lang="cs-CZ" sz="2000" b="1" dirty="0" err="1" smtClean="0"/>
                        <a:t>s</a:t>
                      </a:r>
                      <a:endParaRPr lang="cs-CZ" sz="2000" b="1" dirty="0"/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/>
                        <a:t>Á  A</a:t>
                      </a:r>
                      <a:endParaRPr lang="cs-CZ" sz="2000" b="1" dirty="0"/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/>
                        <a:t>A Á</a:t>
                      </a:r>
                      <a:endParaRPr lang="cs-CZ" sz="2000" b="1" dirty="0"/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64096"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/>
                        <a:t>d b</a:t>
                      </a:r>
                      <a:endParaRPr lang="cs-CZ" sz="2000" b="1" dirty="0"/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/>
                        <a:t>O ó</a:t>
                      </a:r>
                      <a:endParaRPr lang="cs-CZ" sz="2000" b="1" dirty="0"/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/>
                        <a:t>b </a:t>
                      </a:r>
                      <a:r>
                        <a:rPr lang="cs-CZ" sz="2000" b="1" dirty="0" err="1" smtClean="0"/>
                        <a:t>b</a:t>
                      </a:r>
                      <a:endParaRPr lang="cs-CZ" sz="2000" b="1" dirty="0"/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/>
                        <a:t>O ó</a:t>
                      </a:r>
                      <a:endParaRPr lang="cs-CZ" sz="2000" b="1" dirty="0"/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/>
                        <a:t>e  </a:t>
                      </a:r>
                      <a:r>
                        <a:rPr lang="cs-CZ" sz="2000" b="1" dirty="0" err="1" smtClean="0"/>
                        <a:t>E</a:t>
                      </a:r>
                      <a:endParaRPr lang="cs-CZ" sz="2000" b="1" dirty="0"/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64096"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/>
                        <a:t>l </a:t>
                      </a:r>
                      <a:r>
                        <a:rPr lang="cs-CZ" sz="2000" b="1" dirty="0" err="1" smtClean="0"/>
                        <a:t>L</a:t>
                      </a:r>
                      <a:endParaRPr lang="cs-CZ" sz="2000" b="1" dirty="0"/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/>
                        <a:t>D B</a:t>
                      </a:r>
                      <a:endParaRPr lang="cs-CZ" sz="2000" b="1" dirty="0"/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/>
                        <a:t>l </a:t>
                      </a:r>
                      <a:r>
                        <a:rPr lang="cs-CZ" sz="2000" b="1" dirty="0" err="1" smtClean="0"/>
                        <a:t>L</a:t>
                      </a:r>
                      <a:endParaRPr lang="cs-CZ" sz="2000" b="1" dirty="0"/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/>
                        <a:t>B D</a:t>
                      </a:r>
                      <a:endParaRPr lang="cs-CZ" sz="2000" b="1" dirty="0"/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/>
                        <a:t>L </a:t>
                      </a:r>
                      <a:r>
                        <a:rPr lang="cs-CZ" sz="2000" b="1" dirty="0" err="1" smtClean="0"/>
                        <a:t>l</a:t>
                      </a:r>
                      <a:endParaRPr lang="cs-CZ" sz="2000" b="1" dirty="0"/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64096"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/>
                        <a:t>R P</a:t>
                      </a:r>
                      <a:endParaRPr lang="cs-CZ" sz="2000" b="1" dirty="0"/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/>
                        <a:t>J </a:t>
                      </a:r>
                      <a:r>
                        <a:rPr lang="cs-CZ" sz="2000" b="1" dirty="0" err="1" smtClean="0"/>
                        <a:t>j</a:t>
                      </a:r>
                      <a:endParaRPr lang="cs-CZ" sz="2000" b="1" dirty="0"/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/>
                        <a:t>H </a:t>
                      </a:r>
                      <a:r>
                        <a:rPr lang="cs-CZ" sz="2000" b="1" dirty="0" err="1" smtClean="0"/>
                        <a:t>h</a:t>
                      </a:r>
                      <a:endParaRPr lang="cs-CZ" sz="2000" b="1" dirty="0"/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/>
                        <a:t>P R</a:t>
                      </a:r>
                      <a:endParaRPr lang="cs-CZ" sz="2000" b="1" dirty="0"/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/>
                        <a:t>H </a:t>
                      </a:r>
                      <a:r>
                        <a:rPr lang="cs-CZ" sz="2000" b="1" dirty="0" err="1" smtClean="0"/>
                        <a:t>h</a:t>
                      </a:r>
                      <a:endParaRPr lang="cs-CZ" sz="2000" b="1" dirty="0"/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2" grpId="0" animBg="1"/>
      <p:bldP spid="8" grpId="0" animBg="1"/>
      <p:bldP spid="13" grpId="0" animBg="1"/>
      <p:bldP spid="11" grpId="0" animBg="1"/>
      <p:bldP spid="10" grpId="0" animBg="1"/>
      <p:bldP spid="9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084168" y="3573016"/>
            <a:ext cx="18722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084168" y="1628800"/>
            <a:ext cx="18722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211960" y="2276872"/>
            <a:ext cx="1872208" cy="576064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211960" y="1628800"/>
            <a:ext cx="1872208" cy="576064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339752" y="4221088"/>
            <a:ext cx="187220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339752" y="1628800"/>
            <a:ext cx="187220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67544" y="2924944"/>
            <a:ext cx="1872208" cy="576064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67544" y="1628800"/>
            <a:ext cx="1872208" cy="576064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chemeClr val="tx1"/>
                </a:solidFill>
              </a:rPr>
              <a:t>Najdi v každém sloupci dva stejné rámečky a vybarvi je.</a:t>
            </a:r>
            <a:r>
              <a:rPr lang="cs-CZ" sz="1200" dirty="0" smtClean="0"/>
              <a:t/>
            </a:r>
            <a:br>
              <a:rPr lang="cs-CZ" sz="1200" dirty="0" smtClean="0"/>
            </a:br>
            <a:endParaRPr lang="cs-CZ" sz="1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67544" y="1628800"/>
          <a:ext cx="7467600" cy="321638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66900"/>
                <a:gridCol w="1866900"/>
                <a:gridCol w="1866900"/>
                <a:gridCol w="1866900"/>
              </a:tblGrid>
              <a:tr h="604664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musí</a:t>
                      </a:r>
                      <a:endParaRPr lang="cs-CZ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letí</a:t>
                      </a:r>
                      <a:endParaRPr lang="cs-CZ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maluje</a:t>
                      </a:r>
                      <a:endParaRPr lang="cs-CZ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topí</a:t>
                      </a:r>
                      <a:endParaRPr lang="cs-CZ" dirty="0"/>
                    </a:p>
                  </a:txBody>
                  <a:tcPr marL="82973" marR="82973"/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err="1" smtClean="0"/>
                        <a:t>símu</a:t>
                      </a:r>
                      <a:endParaRPr lang="cs-CZ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err="1" smtClean="0"/>
                        <a:t>tíle</a:t>
                      </a:r>
                      <a:endParaRPr lang="cs-CZ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maluje</a:t>
                      </a:r>
                      <a:endParaRPr lang="cs-CZ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err="1" smtClean="0"/>
                        <a:t>píto</a:t>
                      </a:r>
                      <a:endParaRPr lang="cs-CZ" dirty="0"/>
                    </a:p>
                  </a:txBody>
                  <a:tcPr marL="82973" marR="82973"/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musí</a:t>
                      </a:r>
                      <a:endParaRPr lang="cs-CZ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err="1" smtClean="0"/>
                        <a:t>líte</a:t>
                      </a:r>
                      <a:endParaRPr lang="cs-CZ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err="1" smtClean="0"/>
                        <a:t>lujema</a:t>
                      </a:r>
                      <a:endParaRPr lang="cs-CZ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err="1" smtClean="0"/>
                        <a:t>típo</a:t>
                      </a:r>
                      <a:endParaRPr lang="cs-CZ" dirty="0"/>
                    </a:p>
                  </a:txBody>
                  <a:tcPr marL="82973" marR="82973"/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err="1" smtClean="0"/>
                        <a:t>sumí</a:t>
                      </a:r>
                      <a:endParaRPr lang="cs-CZ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err="1" smtClean="0"/>
                        <a:t>etíl</a:t>
                      </a:r>
                      <a:endParaRPr lang="cs-CZ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err="1" smtClean="0"/>
                        <a:t>jeluma</a:t>
                      </a:r>
                      <a:endParaRPr lang="cs-CZ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topí</a:t>
                      </a:r>
                      <a:endParaRPr lang="cs-CZ" dirty="0"/>
                    </a:p>
                  </a:txBody>
                  <a:tcPr marL="82973" marR="82973"/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err="1" smtClean="0"/>
                        <a:t>ímus</a:t>
                      </a:r>
                      <a:endParaRPr lang="cs-CZ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letí</a:t>
                      </a:r>
                      <a:endParaRPr lang="cs-CZ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err="1" smtClean="0"/>
                        <a:t>majelu</a:t>
                      </a:r>
                      <a:endParaRPr lang="cs-CZ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err="1" smtClean="0"/>
                        <a:t>ípot</a:t>
                      </a:r>
                      <a:endParaRPr lang="cs-CZ" dirty="0"/>
                    </a:p>
                  </a:txBody>
                  <a:tcPr marL="82973" marR="82973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9" grpId="0" animBg="1"/>
      <p:bldP spid="12" grpId="0" animBg="1"/>
      <p:bldP spid="11" grpId="0" animBg="1"/>
      <p:bldP spid="8" grpId="0" animBg="1"/>
      <p:bldP spid="7" grpId="0" animBg="1"/>
      <p:bldP spid="6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Najdi stejné obrázky a řekni, ve kterém sloupci </a:t>
            </a:r>
            <a:r>
              <a:rPr lang="cs-CZ" sz="2400" b="1" dirty="0" smtClean="0">
                <a:solidFill>
                  <a:schemeClr val="tx1"/>
                </a:solidFill>
              </a:rPr>
              <a:t>                  a </a:t>
            </a:r>
            <a:r>
              <a:rPr lang="cs-CZ" sz="2400" b="1" dirty="0" smtClean="0">
                <a:solidFill>
                  <a:schemeClr val="tx1"/>
                </a:solidFill>
              </a:rPr>
              <a:t>řádku se nacházejí. 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</p:nvPr>
        </p:nvGraphicFramePr>
        <p:xfrm>
          <a:off x="395536" y="2060848"/>
          <a:ext cx="8280920" cy="446449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57400"/>
                <a:gridCol w="2057400"/>
                <a:gridCol w="2057400"/>
                <a:gridCol w="2108720"/>
              </a:tblGrid>
              <a:tr h="129021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1161190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had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hrad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hruška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1032169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strom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jahoda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had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980925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auto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strom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auto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755576" y="35730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1115616" y="3789040"/>
            <a:ext cx="432048" cy="36004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1907704" y="6093296"/>
            <a:ext cx="432048" cy="36004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611560" y="5661248"/>
            <a:ext cx="432048" cy="36004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1403648" y="4869160"/>
            <a:ext cx="432048" cy="36004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899592" y="4869160"/>
            <a:ext cx="432048" cy="36004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1259632" y="5877272"/>
            <a:ext cx="432048" cy="36004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ěticípá hvězda 12"/>
          <p:cNvSpPr/>
          <p:nvPr/>
        </p:nvSpPr>
        <p:spPr>
          <a:xfrm>
            <a:off x="3131840" y="2492896"/>
            <a:ext cx="504056" cy="504056"/>
          </a:xfrm>
          <a:prstGeom prst="star5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ěticípá hvězda 13"/>
          <p:cNvSpPr/>
          <p:nvPr/>
        </p:nvSpPr>
        <p:spPr>
          <a:xfrm>
            <a:off x="7956376" y="2132856"/>
            <a:ext cx="504056" cy="504056"/>
          </a:xfrm>
          <a:prstGeom prst="star5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ěticípá hvězda 14"/>
          <p:cNvSpPr/>
          <p:nvPr/>
        </p:nvSpPr>
        <p:spPr>
          <a:xfrm>
            <a:off x="7380312" y="2420888"/>
            <a:ext cx="504056" cy="504056"/>
          </a:xfrm>
          <a:prstGeom prst="star5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ěticípá hvězda 15"/>
          <p:cNvSpPr/>
          <p:nvPr/>
        </p:nvSpPr>
        <p:spPr>
          <a:xfrm>
            <a:off x="6732240" y="2708920"/>
            <a:ext cx="504056" cy="504056"/>
          </a:xfrm>
          <a:prstGeom prst="star5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ěticípá hvězda 16"/>
          <p:cNvSpPr/>
          <p:nvPr/>
        </p:nvSpPr>
        <p:spPr>
          <a:xfrm>
            <a:off x="5652120" y="2492896"/>
            <a:ext cx="504056" cy="504056"/>
          </a:xfrm>
          <a:prstGeom prst="star5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ěticípá hvězda 17"/>
          <p:cNvSpPr/>
          <p:nvPr/>
        </p:nvSpPr>
        <p:spPr>
          <a:xfrm>
            <a:off x="4932040" y="2492896"/>
            <a:ext cx="504056" cy="504056"/>
          </a:xfrm>
          <a:prstGeom prst="star5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" name="Obrázek 18" descr="MH90011148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87825" y="3429000"/>
            <a:ext cx="1080120" cy="866937"/>
          </a:xfrm>
          <a:prstGeom prst="rect">
            <a:avLst/>
          </a:prstGeom>
        </p:spPr>
      </p:pic>
      <p:pic>
        <p:nvPicPr>
          <p:cNvPr id="20" name="Obrázek 19" descr="MH90001924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76056" y="3429000"/>
            <a:ext cx="1008112" cy="1008112"/>
          </a:xfrm>
          <a:prstGeom prst="rect">
            <a:avLst/>
          </a:prstGeom>
        </p:spPr>
      </p:pic>
      <p:pic>
        <p:nvPicPr>
          <p:cNvPr id="21" name="Obrázek 20" descr="MH900215368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164289" y="3429001"/>
            <a:ext cx="936104" cy="936104"/>
          </a:xfrm>
          <a:prstGeom prst="rect">
            <a:avLst/>
          </a:prstGeom>
        </p:spPr>
      </p:pic>
      <p:pic>
        <p:nvPicPr>
          <p:cNvPr id="22" name="Obrázek 21" descr="MH90030566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059832" y="5661248"/>
            <a:ext cx="864096" cy="864096"/>
          </a:xfrm>
          <a:prstGeom prst="rect">
            <a:avLst/>
          </a:prstGeom>
        </p:spPr>
      </p:pic>
      <p:pic>
        <p:nvPicPr>
          <p:cNvPr id="23" name="Obrázek 22" descr="MH90030566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164288" y="5661248"/>
            <a:ext cx="864096" cy="864096"/>
          </a:xfrm>
          <a:prstGeom prst="rect">
            <a:avLst/>
          </a:prstGeom>
        </p:spPr>
      </p:pic>
      <p:pic>
        <p:nvPicPr>
          <p:cNvPr id="24" name="Obrázek 23" descr="MH90011148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64288" y="4581128"/>
            <a:ext cx="1008112" cy="809141"/>
          </a:xfrm>
          <a:prstGeom prst="rect">
            <a:avLst/>
          </a:prstGeom>
        </p:spPr>
      </p:pic>
      <p:pic>
        <p:nvPicPr>
          <p:cNvPr id="25" name="Obrázek 24" descr="MH900411041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148064" y="4581128"/>
            <a:ext cx="936104" cy="936104"/>
          </a:xfrm>
          <a:prstGeom prst="rect">
            <a:avLst/>
          </a:prstGeom>
        </p:spPr>
      </p:pic>
      <p:pic>
        <p:nvPicPr>
          <p:cNvPr id="26" name="Obrázek 25" descr="MH900435572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059832" y="4581128"/>
            <a:ext cx="864096" cy="864096"/>
          </a:xfrm>
          <a:prstGeom prst="rect">
            <a:avLst/>
          </a:prstGeom>
        </p:spPr>
      </p:pic>
      <p:pic>
        <p:nvPicPr>
          <p:cNvPr id="27" name="Obrázek 26" descr="MH900435572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220072" y="5589240"/>
            <a:ext cx="864096" cy="8640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2000" fill="hold"/>
                                        <p:tgtEl>
                                          <p:spTgt spid="2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9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2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Hádanka</a:t>
            </a:r>
            <a:br>
              <a:rPr lang="cs-CZ" sz="2400" b="1" dirty="0" smtClean="0">
                <a:solidFill>
                  <a:schemeClr val="tx1"/>
                </a:solidFill>
              </a:rPr>
            </a:br>
            <a:r>
              <a:rPr lang="cs-CZ" sz="2400" b="1" dirty="0" smtClean="0">
                <a:solidFill>
                  <a:schemeClr val="tx1"/>
                </a:solidFill>
              </a:rPr>
              <a:t>Poznáš  obrázky, které se skrývají v kolečku?</a:t>
            </a:r>
            <a:br>
              <a:rPr lang="cs-CZ" sz="2400" b="1" dirty="0" smtClean="0">
                <a:solidFill>
                  <a:schemeClr val="tx1"/>
                </a:solidFill>
              </a:rPr>
            </a:br>
            <a:r>
              <a:rPr lang="cs-CZ" sz="2400" b="1" dirty="0" smtClean="0">
                <a:solidFill>
                  <a:schemeClr val="tx1"/>
                </a:solidFill>
              </a:rPr>
              <a:t>Jakou hláskou začínají všechny obrázky?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2170584" cy="4873752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cs-CZ" sz="1800" b="1" dirty="0" smtClean="0"/>
              <a:t>KOŠTĚ</a:t>
            </a:r>
          </a:p>
          <a:p>
            <a:pPr algn="ctr">
              <a:buNone/>
            </a:pPr>
            <a:endParaRPr lang="cs-CZ" sz="1800" b="1" dirty="0"/>
          </a:p>
          <a:p>
            <a:pPr algn="ctr">
              <a:buNone/>
            </a:pPr>
            <a:endParaRPr lang="cs-CZ" sz="1800" b="1" dirty="0" smtClean="0"/>
          </a:p>
          <a:p>
            <a:pPr algn="ctr">
              <a:buNone/>
            </a:pPr>
            <a:r>
              <a:rPr lang="cs-CZ" sz="1800" b="1" dirty="0" smtClean="0"/>
              <a:t>KUFR</a:t>
            </a:r>
          </a:p>
          <a:p>
            <a:pPr algn="ctr">
              <a:buNone/>
            </a:pPr>
            <a:endParaRPr lang="cs-CZ" sz="1800" b="1" dirty="0"/>
          </a:p>
          <a:p>
            <a:pPr algn="ctr">
              <a:buNone/>
            </a:pPr>
            <a:endParaRPr lang="cs-CZ" sz="1800" b="1" dirty="0" smtClean="0"/>
          </a:p>
          <a:p>
            <a:pPr algn="ctr">
              <a:buNone/>
            </a:pPr>
            <a:r>
              <a:rPr lang="cs-CZ" sz="1800" b="1" dirty="0" smtClean="0"/>
              <a:t>KONÍK</a:t>
            </a:r>
          </a:p>
          <a:p>
            <a:pPr algn="ctr">
              <a:buNone/>
            </a:pPr>
            <a:endParaRPr lang="cs-CZ" sz="1800" b="1" dirty="0"/>
          </a:p>
          <a:p>
            <a:pPr algn="ctr">
              <a:buNone/>
            </a:pPr>
            <a:endParaRPr lang="cs-CZ" sz="1800" b="1" dirty="0" smtClean="0"/>
          </a:p>
          <a:p>
            <a:pPr algn="ctr">
              <a:buNone/>
            </a:pPr>
            <a:r>
              <a:rPr lang="cs-CZ" sz="1800" b="1" dirty="0" smtClean="0"/>
              <a:t>    KNOFLÍK</a:t>
            </a:r>
          </a:p>
          <a:p>
            <a:pPr algn="ctr">
              <a:buNone/>
            </a:pPr>
            <a:endParaRPr lang="cs-CZ" sz="1200" b="1" dirty="0"/>
          </a:p>
          <a:p>
            <a:pPr algn="ctr">
              <a:buNone/>
            </a:pPr>
            <a:endParaRPr lang="cs-CZ" sz="1200" b="1" dirty="0" smtClean="0"/>
          </a:p>
          <a:p>
            <a:pPr algn="ctr">
              <a:buNone/>
            </a:pPr>
            <a:endParaRPr lang="cs-CZ" sz="1200" b="1" dirty="0"/>
          </a:p>
          <a:p>
            <a:pPr algn="ctr">
              <a:buNone/>
            </a:pPr>
            <a:r>
              <a:rPr lang="cs-CZ" sz="6000" b="1" dirty="0" smtClean="0"/>
              <a:t> </a:t>
            </a:r>
            <a:r>
              <a:rPr lang="cs-CZ" sz="9600" b="1" dirty="0" smtClean="0">
                <a:solidFill>
                  <a:srgbClr val="FF0000"/>
                </a:solidFill>
              </a:rPr>
              <a:t>K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2987824" y="1700808"/>
            <a:ext cx="4968552" cy="4608512"/>
          </a:xfrm>
          <a:prstGeom prst="ellipse">
            <a:avLst/>
          </a:prstGeom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7" name="Obrázek 6" descr="MH90044145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20038991">
            <a:off x="3203848" y="2276872"/>
            <a:ext cx="2304256" cy="230425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 descr="MH90001309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20618453">
            <a:off x="4695319" y="2112159"/>
            <a:ext cx="1619821" cy="161982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 descr="MH90035639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20179662">
            <a:off x="4010644" y="4019772"/>
            <a:ext cx="1907853" cy="190785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6" name="Obrázek 5" descr="MH90041266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848836">
            <a:off x="5689203" y="3322066"/>
            <a:ext cx="1691829" cy="169182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JSI ŠIKULKA! </a:t>
            </a:r>
            <a:endParaRPr lang="cs-CZ" sz="4400" b="1" dirty="0">
              <a:solidFill>
                <a:schemeClr val="tx1"/>
              </a:solidFill>
            </a:endParaRPr>
          </a:p>
        </p:txBody>
      </p:sp>
      <p:pic>
        <p:nvPicPr>
          <p:cNvPr id="5" name="Zástupný symbol pro obsah 4" descr="Obrázek1.gif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115616" y="1268760"/>
            <a:ext cx="6296025" cy="4724400"/>
          </a:xfrm>
        </p:spPr>
      </p:pic>
      <p:sp>
        <p:nvSpPr>
          <p:cNvPr id="7" name="Obdélník 6"/>
          <p:cNvSpPr/>
          <p:nvPr/>
        </p:nvSpPr>
        <p:spPr>
          <a:xfrm>
            <a:off x="864777" y="5661248"/>
            <a:ext cx="604088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ZATANCUJ </a:t>
            </a:r>
            <a:r>
              <a:rPr lang="cs-CZ" sz="36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SI SE MNOU !!!</a:t>
            </a:r>
            <a:endParaRPr lang="cs-CZ" sz="3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Veselý obličej 7">
            <a:hlinkClick r:id="rId3"/>
          </p:cNvPr>
          <p:cNvSpPr/>
          <p:nvPr/>
        </p:nvSpPr>
        <p:spPr>
          <a:xfrm>
            <a:off x="6948264" y="5733256"/>
            <a:ext cx="576064" cy="504056"/>
          </a:xfrm>
          <a:prstGeom prst="smileyFac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citace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363272" cy="5069160"/>
          </a:xfrm>
        </p:spPr>
        <p:txBody>
          <a:bodyPr>
            <a:normAutofit fontScale="92500" lnSpcReduction="20000"/>
          </a:bodyPr>
          <a:lstStyle/>
          <a:p>
            <a:r>
              <a:rPr lang="cs-CZ" sz="1200" dirty="0" smtClean="0">
                <a:hlinkClick r:id="rId2"/>
              </a:rPr>
              <a:t>http://office.</a:t>
            </a:r>
            <a:r>
              <a:rPr lang="cs-CZ" sz="1200" dirty="0" err="1" smtClean="0">
                <a:hlinkClick r:id="rId2"/>
              </a:rPr>
              <a:t>microsoft.com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cs</a:t>
            </a:r>
            <a:r>
              <a:rPr lang="cs-CZ" sz="1200" dirty="0" smtClean="0">
                <a:hlinkClick r:id="rId2"/>
              </a:rPr>
              <a:t>-</a:t>
            </a:r>
            <a:r>
              <a:rPr lang="cs-CZ" sz="1200" dirty="0" err="1" smtClean="0">
                <a:hlinkClick r:id="rId2"/>
              </a:rPr>
              <a:t>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images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results.aspx</a:t>
            </a:r>
            <a:r>
              <a:rPr lang="cs-CZ" sz="1200" dirty="0" smtClean="0">
                <a:hlinkClick r:id="rId2"/>
              </a:rPr>
              <a:t>?</a:t>
            </a:r>
            <a:r>
              <a:rPr lang="cs-CZ" sz="1200" dirty="0" err="1" smtClean="0">
                <a:hlinkClick r:id="rId2"/>
              </a:rPr>
              <a:t>qu</a:t>
            </a:r>
            <a:r>
              <a:rPr lang="cs-CZ" sz="1200" dirty="0" smtClean="0">
                <a:hlinkClick r:id="rId2"/>
              </a:rPr>
              <a:t>=postel&amp;ex=1#</a:t>
            </a:r>
            <a:r>
              <a:rPr lang="cs-CZ" sz="1200" dirty="0" err="1" smtClean="0">
                <a:hlinkClick r:id="rId2"/>
              </a:rPr>
              <a:t>ai</a:t>
            </a:r>
            <a:r>
              <a:rPr lang="cs-CZ" sz="1200" dirty="0" smtClean="0">
                <a:hlinkClick r:id="rId2"/>
              </a:rPr>
              <a:t>:MC900352376|</a:t>
            </a:r>
            <a:r>
              <a:rPr lang="cs-CZ" sz="1200" dirty="0" err="1" smtClean="0">
                <a:hlinkClick r:id="rId2"/>
              </a:rPr>
              <a:t>mt</a:t>
            </a:r>
            <a:r>
              <a:rPr lang="cs-CZ" sz="1200" dirty="0" smtClean="0">
                <a:hlinkClick r:id="rId2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http://office.</a:t>
            </a:r>
            <a:r>
              <a:rPr lang="cs-CZ" sz="1200" dirty="0" err="1" smtClean="0">
                <a:hlinkClick r:id="rId3"/>
              </a:rPr>
              <a:t>microsoft.com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cs</a:t>
            </a:r>
            <a:r>
              <a:rPr lang="cs-CZ" sz="1200" dirty="0" smtClean="0">
                <a:hlinkClick r:id="rId3"/>
              </a:rPr>
              <a:t>-</a:t>
            </a:r>
            <a:r>
              <a:rPr lang="cs-CZ" sz="1200" dirty="0" err="1" smtClean="0">
                <a:hlinkClick r:id="rId3"/>
              </a:rPr>
              <a:t>cz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images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results.aspx</a:t>
            </a:r>
            <a:r>
              <a:rPr lang="cs-CZ" sz="1200" dirty="0" smtClean="0">
                <a:hlinkClick r:id="rId3"/>
              </a:rPr>
              <a:t>?</a:t>
            </a:r>
            <a:r>
              <a:rPr lang="cs-CZ" sz="1200" dirty="0" err="1" smtClean="0">
                <a:hlinkClick r:id="rId3"/>
              </a:rPr>
              <a:t>qu</a:t>
            </a:r>
            <a:r>
              <a:rPr lang="cs-CZ" sz="1200" dirty="0" smtClean="0">
                <a:hlinkClick r:id="rId3"/>
              </a:rPr>
              <a:t>=pastelky&amp;ex=1#</a:t>
            </a:r>
            <a:r>
              <a:rPr lang="cs-CZ" sz="1200" dirty="0" err="1" smtClean="0">
                <a:hlinkClick r:id="rId3"/>
              </a:rPr>
              <a:t>ai</a:t>
            </a:r>
            <a:r>
              <a:rPr lang="cs-CZ" sz="1200" dirty="0" smtClean="0">
                <a:hlinkClick r:id="rId3"/>
              </a:rPr>
              <a:t>:MC900371096|</a:t>
            </a:r>
            <a:r>
              <a:rPr lang="cs-CZ" sz="1200" dirty="0" err="1" smtClean="0">
                <a:hlinkClick r:id="rId3"/>
              </a:rPr>
              <a:t>mt</a:t>
            </a:r>
            <a:r>
              <a:rPr lang="cs-CZ" sz="1200" dirty="0" smtClean="0">
                <a:hlinkClick r:id="rId3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http://office.</a:t>
            </a:r>
            <a:r>
              <a:rPr lang="cs-CZ" sz="1200" dirty="0" err="1" smtClean="0">
                <a:hlinkClick r:id="rId4"/>
              </a:rPr>
              <a:t>microsoft.com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cs</a:t>
            </a:r>
            <a:r>
              <a:rPr lang="cs-CZ" sz="1200" dirty="0" smtClean="0">
                <a:hlinkClick r:id="rId4"/>
              </a:rPr>
              <a:t>-</a:t>
            </a:r>
            <a:r>
              <a:rPr lang="cs-CZ" sz="1200" dirty="0" err="1" smtClean="0">
                <a:hlinkClick r:id="rId4"/>
              </a:rPr>
              <a:t>cz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images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results.aspx</a:t>
            </a:r>
            <a:r>
              <a:rPr lang="cs-CZ" sz="1200" dirty="0" smtClean="0">
                <a:hlinkClick r:id="rId4"/>
              </a:rPr>
              <a:t>?</a:t>
            </a:r>
            <a:r>
              <a:rPr lang="cs-CZ" sz="1200" dirty="0" err="1" smtClean="0">
                <a:hlinkClick r:id="rId4"/>
              </a:rPr>
              <a:t>qu</a:t>
            </a:r>
            <a:r>
              <a:rPr lang="cs-CZ" sz="1200" dirty="0" smtClean="0">
                <a:hlinkClick r:id="rId4"/>
              </a:rPr>
              <a:t>=hru%C5%A1ka&amp;ex=1#</a:t>
            </a:r>
            <a:r>
              <a:rPr lang="cs-CZ" sz="1200" dirty="0" err="1" smtClean="0">
                <a:hlinkClick r:id="rId4"/>
              </a:rPr>
              <a:t>ai</a:t>
            </a:r>
            <a:r>
              <a:rPr lang="cs-CZ" sz="1200" dirty="0" smtClean="0">
                <a:hlinkClick r:id="rId4"/>
              </a:rPr>
              <a:t>:MC900088386|</a:t>
            </a:r>
            <a:r>
              <a:rPr lang="cs-CZ" sz="1200" dirty="0" err="1" smtClean="0">
                <a:hlinkClick r:id="rId4"/>
              </a:rPr>
              <a:t>mt</a:t>
            </a:r>
            <a:r>
              <a:rPr lang="cs-CZ" sz="1200" dirty="0" smtClean="0">
                <a:hlinkClick r:id="rId4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http://office.</a:t>
            </a:r>
            <a:r>
              <a:rPr lang="cs-CZ" sz="1200" dirty="0" err="1" smtClean="0">
                <a:hlinkClick r:id="rId4"/>
              </a:rPr>
              <a:t>microsoft.com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cs</a:t>
            </a:r>
            <a:r>
              <a:rPr lang="cs-CZ" sz="1200" dirty="0" smtClean="0">
                <a:hlinkClick r:id="rId4"/>
              </a:rPr>
              <a:t>-</a:t>
            </a:r>
            <a:r>
              <a:rPr lang="cs-CZ" sz="1200" dirty="0" err="1" smtClean="0">
                <a:hlinkClick r:id="rId4"/>
              </a:rPr>
              <a:t>cz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images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results.aspx</a:t>
            </a:r>
            <a:r>
              <a:rPr lang="cs-CZ" sz="1200" dirty="0" smtClean="0">
                <a:hlinkClick r:id="rId4"/>
              </a:rPr>
              <a:t>?</a:t>
            </a:r>
            <a:r>
              <a:rPr lang="cs-CZ" sz="1200" dirty="0" err="1" smtClean="0">
                <a:hlinkClick r:id="rId4"/>
              </a:rPr>
              <a:t>qu</a:t>
            </a:r>
            <a:r>
              <a:rPr lang="cs-CZ" sz="1200" dirty="0" smtClean="0">
                <a:hlinkClick r:id="rId4"/>
              </a:rPr>
              <a:t>=hru%C5%A1ka&amp;ex=1#</a:t>
            </a:r>
            <a:r>
              <a:rPr lang="cs-CZ" sz="1200" dirty="0" err="1" smtClean="0">
                <a:hlinkClick r:id="rId4"/>
              </a:rPr>
              <a:t>ai</a:t>
            </a:r>
            <a:r>
              <a:rPr lang="cs-CZ" sz="1200" dirty="0" smtClean="0">
                <a:hlinkClick r:id="rId4"/>
              </a:rPr>
              <a:t>:MC900112354|</a:t>
            </a:r>
            <a:r>
              <a:rPr lang="cs-CZ" sz="1200" dirty="0" err="1" smtClean="0">
                <a:hlinkClick r:id="rId4"/>
              </a:rPr>
              <a:t>mt</a:t>
            </a:r>
            <a:r>
              <a:rPr lang="cs-CZ" sz="1200" dirty="0" smtClean="0">
                <a:hlinkClick r:id="rId4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http://office.</a:t>
            </a:r>
            <a:r>
              <a:rPr lang="cs-CZ" sz="1200" dirty="0" err="1" smtClean="0">
                <a:hlinkClick r:id="rId5"/>
              </a:rPr>
              <a:t>microsoft.com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cs</a:t>
            </a:r>
            <a:r>
              <a:rPr lang="cs-CZ" sz="1200" dirty="0" smtClean="0">
                <a:hlinkClick r:id="rId5"/>
              </a:rPr>
              <a:t>-</a:t>
            </a:r>
            <a:r>
              <a:rPr lang="cs-CZ" sz="1200" dirty="0" err="1" smtClean="0">
                <a:hlinkClick r:id="rId5"/>
              </a:rPr>
              <a:t>cz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images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results.aspx</a:t>
            </a:r>
            <a:r>
              <a:rPr lang="cs-CZ" sz="1200" dirty="0" smtClean="0">
                <a:hlinkClick r:id="rId5"/>
              </a:rPr>
              <a:t>?</a:t>
            </a:r>
            <a:r>
              <a:rPr lang="cs-CZ" sz="1200" dirty="0" err="1" smtClean="0">
                <a:hlinkClick r:id="rId5"/>
              </a:rPr>
              <a:t>qu</a:t>
            </a:r>
            <a:r>
              <a:rPr lang="cs-CZ" sz="1200" dirty="0" smtClean="0">
                <a:hlinkClick r:id="rId5"/>
              </a:rPr>
              <a:t>=slunce&amp;ex=1#</a:t>
            </a:r>
            <a:r>
              <a:rPr lang="cs-CZ" sz="1200" dirty="0" err="1" smtClean="0">
                <a:hlinkClick r:id="rId5"/>
              </a:rPr>
              <a:t>ai</a:t>
            </a:r>
            <a:r>
              <a:rPr lang="cs-CZ" sz="1200" dirty="0" smtClean="0">
                <a:hlinkClick r:id="rId5"/>
              </a:rPr>
              <a:t>:MC900440405|</a:t>
            </a:r>
            <a:r>
              <a:rPr lang="cs-CZ" sz="1200" dirty="0" err="1" smtClean="0">
                <a:hlinkClick r:id="rId5"/>
              </a:rPr>
              <a:t>mt</a:t>
            </a:r>
            <a:r>
              <a:rPr lang="cs-CZ" sz="1200" dirty="0" smtClean="0">
                <a:hlinkClick r:id="rId5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http://office.</a:t>
            </a:r>
            <a:r>
              <a:rPr lang="cs-CZ" sz="1200" dirty="0" err="1" smtClean="0">
                <a:hlinkClick r:id="rId6"/>
              </a:rPr>
              <a:t>microsoft.com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cs</a:t>
            </a:r>
            <a:r>
              <a:rPr lang="cs-CZ" sz="1200" dirty="0" smtClean="0">
                <a:hlinkClick r:id="rId6"/>
              </a:rPr>
              <a:t>-</a:t>
            </a:r>
            <a:r>
              <a:rPr lang="cs-CZ" sz="1200" dirty="0" err="1" smtClean="0">
                <a:hlinkClick r:id="rId6"/>
              </a:rPr>
              <a:t>cz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images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results.aspx</a:t>
            </a:r>
            <a:r>
              <a:rPr lang="cs-CZ" sz="1200" dirty="0" smtClean="0">
                <a:hlinkClick r:id="rId6"/>
              </a:rPr>
              <a:t>?</a:t>
            </a:r>
            <a:r>
              <a:rPr lang="cs-CZ" sz="1200" dirty="0" err="1" smtClean="0">
                <a:hlinkClick r:id="rId6"/>
              </a:rPr>
              <a:t>qu</a:t>
            </a:r>
            <a:r>
              <a:rPr lang="cs-CZ" sz="1200" dirty="0" smtClean="0">
                <a:hlinkClick r:id="rId6"/>
              </a:rPr>
              <a:t>=my%C5%A1&amp;ex=1#</a:t>
            </a:r>
            <a:r>
              <a:rPr lang="cs-CZ" sz="1200" dirty="0" err="1" smtClean="0">
                <a:hlinkClick r:id="rId6"/>
              </a:rPr>
              <a:t>ai</a:t>
            </a:r>
            <a:r>
              <a:rPr lang="cs-CZ" sz="1200" dirty="0" smtClean="0">
                <a:hlinkClick r:id="rId6"/>
              </a:rPr>
              <a:t>:MC900329658|</a:t>
            </a:r>
            <a:r>
              <a:rPr lang="cs-CZ" sz="1200" dirty="0" err="1" smtClean="0">
                <a:hlinkClick r:id="rId6"/>
              </a:rPr>
              <a:t>mt</a:t>
            </a:r>
            <a:r>
              <a:rPr lang="cs-CZ" sz="1200" dirty="0" smtClean="0">
                <a:hlinkClick r:id="rId6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http://office.</a:t>
            </a:r>
            <a:r>
              <a:rPr lang="cs-CZ" sz="1200" dirty="0" err="1" smtClean="0">
                <a:hlinkClick r:id="rId6"/>
              </a:rPr>
              <a:t>microsoft.com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cs</a:t>
            </a:r>
            <a:r>
              <a:rPr lang="cs-CZ" sz="1200" dirty="0" smtClean="0">
                <a:hlinkClick r:id="rId6"/>
              </a:rPr>
              <a:t>-</a:t>
            </a:r>
            <a:r>
              <a:rPr lang="cs-CZ" sz="1200" dirty="0" err="1" smtClean="0">
                <a:hlinkClick r:id="rId6"/>
              </a:rPr>
              <a:t>cz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images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results.aspx</a:t>
            </a:r>
            <a:r>
              <a:rPr lang="cs-CZ" sz="1200" dirty="0" smtClean="0">
                <a:hlinkClick r:id="rId6"/>
              </a:rPr>
              <a:t>?</a:t>
            </a:r>
            <a:r>
              <a:rPr lang="cs-CZ" sz="1200" dirty="0" err="1" smtClean="0">
                <a:hlinkClick r:id="rId6"/>
              </a:rPr>
              <a:t>qu</a:t>
            </a:r>
            <a:r>
              <a:rPr lang="cs-CZ" sz="1200" dirty="0" smtClean="0">
                <a:hlinkClick r:id="rId6"/>
              </a:rPr>
              <a:t>=my%C5%A1&amp;ex=1#</a:t>
            </a:r>
            <a:r>
              <a:rPr lang="cs-CZ" sz="1200" dirty="0" err="1" smtClean="0">
                <a:hlinkClick r:id="rId6"/>
              </a:rPr>
              <a:t>ai</a:t>
            </a:r>
            <a:r>
              <a:rPr lang="cs-CZ" sz="1200" dirty="0" smtClean="0">
                <a:hlinkClick r:id="rId6"/>
              </a:rPr>
              <a:t>:MC900397018|</a:t>
            </a:r>
            <a:r>
              <a:rPr lang="cs-CZ" sz="1200" dirty="0" err="1" smtClean="0">
                <a:hlinkClick r:id="rId6"/>
              </a:rPr>
              <a:t>mt</a:t>
            </a:r>
            <a:r>
              <a:rPr lang="cs-CZ" sz="1200" dirty="0" smtClean="0">
                <a:hlinkClick r:id="rId6"/>
              </a:rPr>
              <a:t>:1|</a:t>
            </a:r>
            <a:endParaRPr lang="cs-CZ" sz="1200" dirty="0" smtClean="0"/>
          </a:p>
          <a:p>
            <a:r>
              <a:rPr lang="cs-CZ" sz="1200" dirty="0" smtClean="0"/>
              <a:t>|http://office.</a:t>
            </a:r>
            <a:r>
              <a:rPr lang="cs-CZ" sz="1200" dirty="0" err="1" smtClean="0"/>
              <a:t>microsoft.com</a:t>
            </a:r>
            <a:r>
              <a:rPr lang="cs-CZ" sz="1200" dirty="0" smtClean="0"/>
              <a:t>/</a:t>
            </a:r>
            <a:r>
              <a:rPr lang="cs-CZ" sz="1200" dirty="0" err="1" smtClean="0"/>
              <a:t>cs</a:t>
            </a:r>
            <a:r>
              <a:rPr lang="cs-CZ" sz="1200" dirty="0" smtClean="0"/>
              <a:t>-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</a:t>
            </a:r>
            <a:r>
              <a:rPr lang="cs-CZ" sz="1200" dirty="0" err="1" smtClean="0"/>
              <a:t>results.aspx</a:t>
            </a:r>
            <a:r>
              <a:rPr lang="cs-CZ" sz="1200" dirty="0" smtClean="0"/>
              <a:t>?</a:t>
            </a:r>
            <a:r>
              <a:rPr lang="cs-CZ" sz="1200" dirty="0" err="1" smtClean="0"/>
              <a:t>qu</a:t>
            </a:r>
            <a:r>
              <a:rPr lang="cs-CZ" sz="1200" dirty="0" smtClean="0"/>
              <a:t>=</a:t>
            </a:r>
            <a:r>
              <a:rPr lang="cs-CZ" sz="1200" dirty="0" err="1" smtClean="0"/>
              <a:t>ko</a:t>
            </a:r>
            <a:r>
              <a:rPr lang="cs-CZ" sz="1200" dirty="0" smtClean="0"/>
              <a:t>%C4%8Dka&amp;ex=1#</a:t>
            </a:r>
            <a:r>
              <a:rPr lang="cs-CZ" sz="1200" dirty="0" err="1" smtClean="0"/>
              <a:t>ai</a:t>
            </a:r>
            <a:r>
              <a:rPr lang="cs-CZ" sz="1200" dirty="0" smtClean="0"/>
              <a:t>:MC900438167|</a:t>
            </a:r>
            <a:r>
              <a:rPr lang="cs-CZ" sz="1200" dirty="0" err="1" smtClean="0"/>
              <a:t>mt</a:t>
            </a:r>
            <a:r>
              <a:rPr lang="cs-CZ" sz="1200" dirty="0" smtClean="0"/>
              <a:t>:1|</a:t>
            </a:r>
          </a:p>
          <a:p>
            <a:r>
              <a:rPr lang="cs-CZ" sz="1200" dirty="0" smtClean="0">
                <a:hlinkClick r:id="rId7"/>
              </a:rPr>
              <a:t>http://office.</a:t>
            </a:r>
            <a:r>
              <a:rPr lang="cs-CZ" sz="1200" dirty="0" err="1" smtClean="0">
                <a:hlinkClick r:id="rId7"/>
              </a:rPr>
              <a:t>microsoft.com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cs</a:t>
            </a:r>
            <a:r>
              <a:rPr lang="cs-CZ" sz="1200" dirty="0" smtClean="0">
                <a:hlinkClick r:id="rId7"/>
              </a:rPr>
              <a:t>-</a:t>
            </a:r>
            <a:r>
              <a:rPr lang="cs-CZ" sz="1200" dirty="0" err="1" smtClean="0">
                <a:hlinkClick r:id="rId7"/>
              </a:rPr>
              <a:t>cz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images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results.aspx</a:t>
            </a:r>
            <a:r>
              <a:rPr lang="cs-CZ" sz="1200" dirty="0" smtClean="0">
                <a:hlinkClick r:id="rId7"/>
              </a:rPr>
              <a:t>?</a:t>
            </a:r>
            <a:r>
              <a:rPr lang="cs-CZ" sz="1200" dirty="0" err="1" smtClean="0">
                <a:hlinkClick r:id="rId7"/>
              </a:rPr>
              <a:t>qu</a:t>
            </a:r>
            <a:r>
              <a:rPr lang="cs-CZ" sz="1200" dirty="0" smtClean="0">
                <a:hlinkClick r:id="rId7"/>
              </a:rPr>
              <a:t>=strom&amp;ex=1#</a:t>
            </a:r>
            <a:r>
              <a:rPr lang="cs-CZ" sz="1200" dirty="0" err="1" smtClean="0">
                <a:hlinkClick r:id="rId7"/>
              </a:rPr>
              <a:t>ai</a:t>
            </a:r>
            <a:r>
              <a:rPr lang="cs-CZ" sz="1200" dirty="0" smtClean="0">
                <a:hlinkClick r:id="rId7"/>
              </a:rPr>
              <a:t>:MC900441822|</a:t>
            </a:r>
            <a:r>
              <a:rPr lang="cs-CZ" sz="1200" dirty="0" err="1" smtClean="0">
                <a:hlinkClick r:id="rId7"/>
              </a:rPr>
              <a:t>mt</a:t>
            </a:r>
            <a:r>
              <a:rPr lang="cs-CZ" sz="1200" dirty="0" smtClean="0">
                <a:hlinkClick r:id="rId7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http://office.</a:t>
            </a:r>
            <a:r>
              <a:rPr lang="cs-CZ" sz="1200" dirty="0" err="1" smtClean="0">
                <a:hlinkClick r:id="rId8"/>
              </a:rPr>
              <a:t>microsoft.com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cs</a:t>
            </a:r>
            <a:r>
              <a:rPr lang="cs-CZ" sz="1200" dirty="0" smtClean="0">
                <a:hlinkClick r:id="rId8"/>
              </a:rPr>
              <a:t>-</a:t>
            </a:r>
            <a:r>
              <a:rPr lang="cs-CZ" sz="1200" dirty="0" err="1" smtClean="0">
                <a:hlinkClick r:id="rId8"/>
              </a:rPr>
              <a:t>cz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images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results.aspx</a:t>
            </a:r>
            <a:r>
              <a:rPr lang="cs-CZ" sz="1200" dirty="0" smtClean="0">
                <a:hlinkClick r:id="rId8"/>
              </a:rPr>
              <a:t>?</a:t>
            </a:r>
            <a:r>
              <a:rPr lang="cs-CZ" sz="1200" dirty="0" err="1" smtClean="0">
                <a:hlinkClick r:id="rId8"/>
              </a:rPr>
              <a:t>qu</a:t>
            </a:r>
            <a:r>
              <a:rPr lang="cs-CZ" sz="1200" dirty="0" smtClean="0">
                <a:hlinkClick r:id="rId8"/>
              </a:rPr>
              <a:t>=jablko&amp;ex=1#</a:t>
            </a:r>
            <a:r>
              <a:rPr lang="cs-CZ" sz="1200" dirty="0" err="1" smtClean="0">
                <a:hlinkClick r:id="rId8"/>
              </a:rPr>
              <a:t>ai</a:t>
            </a:r>
            <a:r>
              <a:rPr lang="cs-CZ" sz="1200" dirty="0" smtClean="0">
                <a:hlinkClick r:id="rId8"/>
              </a:rPr>
              <a:t>:MC900441708|</a:t>
            </a:r>
            <a:endParaRPr lang="cs-CZ" sz="1200" dirty="0" smtClean="0"/>
          </a:p>
          <a:p>
            <a:r>
              <a:rPr lang="cs-CZ" sz="1200" dirty="0" smtClean="0">
                <a:hlinkClick r:id="rId9"/>
              </a:rPr>
              <a:t>http://office.</a:t>
            </a:r>
            <a:r>
              <a:rPr lang="cs-CZ" sz="1200" dirty="0" err="1" smtClean="0">
                <a:hlinkClick r:id="rId9"/>
              </a:rPr>
              <a:t>microsoft.com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cs</a:t>
            </a:r>
            <a:r>
              <a:rPr lang="cs-CZ" sz="1200" dirty="0" smtClean="0">
                <a:hlinkClick r:id="rId9"/>
              </a:rPr>
              <a:t>-</a:t>
            </a:r>
            <a:r>
              <a:rPr lang="cs-CZ" sz="1200" dirty="0" err="1" smtClean="0">
                <a:hlinkClick r:id="rId9"/>
              </a:rPr>
              <a:t>cz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images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results.aspx</a:t>
            </a:r>
            <a:r>
              <a:rPr lang="cs-CZ" sz="1200" dirty="0" smtClean="0">
                <a:hlinkClick r:id="rId9"/>
              </a:rPr>
              <a:t>?</a:t>
            </a:r>
            <a:r>
              <a:rPr lang="cs-CZ" sz="1200" dirty="0" err="1" smtClean="0">
                <a:hlinkClick r:id="rId9"/>
              </a:rPr>
              <a:t>qu</a:t>
            </a:r>
            <a:r>
              <a:rPr lang="cs-CZ" sz="1200" dirty="0" smtClean="0">
                <a:hlinkClick r:id="rId9"/>
              </a:rPr>
              <a:t>=d%C5%</a:t>
            </a:r>
            <a:r>
              <a:rPr lang="cs-CZ" sz="1200" dirty="0" err="1" smtClean="0">
                <a:hlinkClick r:id="rId9"/>
              </a:rPr>
              <a:t>AFm</a:t>
            </a:r>
            <a:r>
              <a:rPr lang="cs-CZ" sz="1200" dirty="0" smtClean="0">
                <a:hlinkClick r:id="rId9"/>
              </a:rPr>
              <a:t>&amp;ex=1#</a:t>
            </a:r>
            <a:r>
              <a:rPr lang="cs-CZ" sz="1200" dirty="0" err="1" smtClean="0">
                <a:hlinkClick r:id="rId9"/>
              </a:rPr>
              <a:t>ai</a:t>
            </a:r>
            <a:r>
              <a:rPr lang="cs-CZ" sz="1200" dirty="0" smtClean="0">
                <a:hlinkClick r:id="rId9"/>
              </a:rPr>
              <a:t>:MC900441738|</a:t>
            </a:r>
            <a:r>
              <a:rPr lang="cs-CZ" sz="1200" dirty="0" err="1" smtClean="0">
                <a:hlinkClick r:id="rId9"/>
              </a:rPr>
              <a:t>mt</a:t>
            </a:r>
            <a:r>
              <a:rPr lang="cs-CZ" sz="1200" dirty="0" smtClean="0">
                <a:hlinkClick r:id="rId9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10"/>
              </a:rPr>
              <a:t>http://office.</a:t>
            </a:r>
            <a:r>
              <a:rPr lang="cs-CZ" sz="1200" dirty="0" err="1" smtClean="0">
                <a:hlinkClick r:id="rId10"/>
              </a:rPr>
              <a:t>microsoft.com</a:t>
            </a:r>
            <a:r>
              <a:rPr lang="cs-CZ" sz="1200" dirty="0" smtClean="0">
                <a:hlinkClick r:id="rId10"/>
              </a:rPr>
              <a:t>/</a:t>
            </a:r>
            <a:r>
              <a:rPr lang="cs-CZ" sz="1200" dirty="0" err="1" smtClean="0">
                <a:hlinkClick r:id="rId10"/>
              </a:rPr>
              <a:t>cs</a:t>
            </a:r>
            <a:r>
              <a:rPr lang="cs-CZ" sz="1200" dirty="0" smtClean="0">
                <a:hlinkClick r:id="rId10"/>
              </a:rPr>
              <a:t>-</a:t>
            </a:r>
            <a:r>
              <a:rPr lang="cs-CZ" sz="1200" dirty="0" err="1" smtClean="0">
                <a:hlinkClick r:id="rId10"/>
              </a:rPr>
              <a:t>cz</a:t>
            </a:r>
            <a:r>
              <a:rPr lang="cs-CZ" sz="1200" dirty="0" smtClean="0">
                <a:hlinkClick r:id="rId10"/>
              </a:rPr>
              <a:t>/</a:t>
            </a:r>
            <a:r>
              <a:rPr lang="cs-CZ" sz="1200" dirty="0" err="1" smtClean="0">
                <a:hlinkClick r:id="rId10"/>
              </a:rPr>
              <a:t>images</a:t>
            </a:r>
            <a:r>
              <a:rPr lang="cs-CZ" sz="1200" dirty="0" smtClean="0">
                <a:hlinkClick r:id="rId10"/>
              </a:rPr>
              <a:t>/</a:t>
            </a:r>
            <a:r>
              <a:rPr lang="cs-CZ" sz="1200" dirty="0" err="1" smtClean="0">
                <a:hlinkClick r:id="rId10"/>
              </a:rPr>
              <a:t>results.aspx</a:t>
            </a:r>
            <a:r>
              <a:rPr lang="cs-CZ" sz="1200" dirty="0" smtClean="0">
                <a:hlinkClick r:id="rId10"/>
              </a:rPr>
              <a:t>?</a:t>
            </a:r>
            <a:r>
              <a:rPr lang="cs-CZ" sz="1200" dirty="0" err="1" smtClean="0">
                <a:hlinkClick r:id="rId10"/>
              </a:rPr>
              <a:t>qu</a:t>
            </a:r>
            <a:r>
              <a:rPr lang="cs-CZ" sz="1200" dirty="0" smtClean="0">
                <a:hlinkClick r:id="rId10"/>
              </a:rPr>
              <a:t>=kachna&amp;ex=1#</a:t>
            </a:r>
            <a:r>
              <a:rPr lang="cs-CZ" sz="1200" dirty="0" err="1" smtClean="0">
                <a:hlinkClick r:id="rId10"/>
              </a:rPr>
              <a:t>ai</a:t>
            </a:r>
            <a:r>
              <a:rPr lang="cs-CZ" sz="1200" dirty="0" smtClean="0">
                <a:hlinkClick r:id="rId10"/>
              </a:rPr>
              <a:t>:MC900352110|</a:t>
            </a:r>
            <a:r>
              <a:rPr lang="cs-CZ" sz="1200" dirty="0" err="1" smtClean="0">
                <a:hlinkClick r:id="rId10"/>
              </a:rPr>
              <a:t>mt</a:t>
            </a:r>
            <a:r>
              <a:rPr lang="cs-CZ" sz="1200" dirty="0" smtClean="0">
                <a:hlinkClick r:id="rId10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http://office.</a:t>
            </a:r>
            <a:r>
              <a:rPr lang="cs-CZ" sz="1200" dirty="0" err="1" smtClean="0">
                <a:hlinkClick r:id="rId4"/>
              </a:rPr>
              <a:t>microsoft.com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cs</a:t>
            </a:r>
            <a:r>
              <a:rPr lang="cs-CZ" sz="1200" dirty="0" smtClean="0">
                <a:hlinkClick r:id="rId4"/>
              </a:rPr>
              <a:t>-</a:t>
            </a:r>
            <a:r>
              <a:rPr lang="cs-CZ" sz="1200" dirty="0" err="1" smtClean="0">
                <a:hlinkClick r:id="rId4"/>
              </a:rPr>
              <a:t>cz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images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results.aspx</a:t>
            </a:r>
            <a:r>
              <a:rPr lang="cs-CZ" sz="1200" dirty="0" smtClean="0">
                <a:hlinkClick r:id="rId4"/>
              </a:rPr>
              <a:t>?</a:t>
            </a:r>
            <a:r>
              <a:rPr lang="cs-CZ" sz="1200" dirty="0" err="1" smtClean="0">
                <a:hlinkClick r:id="rId4"/>
              </a:rPr>
              <a:t>qu</a:t>
            </a:r>
            <a:r>
              <a:rPr lang="cs-CZ" sz="1200" dirty="0" smtClean="0">
                <a:hlinkClick r:id="rId4"/>
              </a:rPr>
              <a:t>=hru%C5%A1ka&amp;ex=1#</a:t>
            </a:r>
            <a:r>
              <a:rPr lang="cs-CZ" sz="1200" dirty="0" err="1" smtClean="0">
                <a:hlinkClick r:id="rId4"/>
              </a:rPr>
              <a:t>ai</a:t>
            </a:r>
            <a:r>
              <a:rPr lang="cs-CZ" sz="1200" dirty="0" smtClean="0">
                <a:hlinkClick r:id="rId4"/>
              </a:rPr>
              <a:t>:MC900215368|</a:t>
            </a:r>
            <a:r>
              <a:rPr lang="cs-CZ" sz="1200" dirty="0" err="1" smtClean="0">
                <a:hlinkClick r:id="rId4"/>
              </a:rPr>
              <a:t>mt</a:t>
            </a:r>
            <a:r>
              <a:rPr lang="cs-CZ" sz="1200" dirty="0" smtClean="0">
                <a:hlinkClick r:id="rId4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11"/>
              </a:rPr>
              <a:t>http://office.</a:t>
            </a:r>
            <a:r>
              <a:rPr lang="cs-CZ" sz="1200" dirty="0" err="1" smtClean="0">
                <a:hlinkClick r:id="rId11"/>
              </a:rPr>
              <a:t>microsoft.com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err="1" smtClean="0">
                <a:hlinkClick r:id="rId11"/>
              </a:rPr>
              <a:t>cs</a:t>
            </a:r>
            <a:r>
              <a:rPr lang="cs-CZ" sz="1200" dirty="0" smtClean="0">
                <a:hlinkClick r:id="rId11"/>
              </a:rPr>
              <a:t>-</a:t>
            </a:r>
            <a:r>
              <a:rPr lang="cs-CZ" sz="1200" dirty="0" err="1" smtClean="0">
                <a:hlinkClick r:id="rId11"/>
              </a:rPr>
              <a:t>cz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err="1" smtClean="0">
                <a:hlinkClick r:id="rId11"/>
              </a:rPr>
              <a:t>images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err="1" smtClean="0">
                <a:hlinkClick r:id="rId11"/>
              </a:rPr>
              <a:t>results.aspx</a:t>
            </a:r>
            <a:r>
              <a:rPr lang="cs-CZ" sz="1200" dirty="0" smtClean="0">
                <a:hlinkClick r:id="rId11"/>
              </a:rPr>
              <a:t>?</a:t>
            </a:r>
            <a:r>
              <a:rPr lang="cs-CZ" sz="1200" dirty="0" err="1" smtClean="0">
                <a:hlinkClick r:id="rId11"/>
              </a:rPr>
              <a:t>qu</a:t>
            </a:r>
            <a:r>
              <a:rPr lang="cs-CZ" sz="1200" dirty="0" smtClean="0">
                <a:hlinkClick r:id="rId11"/>
              </a:rPr>
              <a:t>=had&amp;ex=1#</a:t>
            </a:r>
            <a:r>
              <a:rPr lang="cs-CZ" sz="1200" dirty="0" err="1" smtClean="0">
                <a:hlinkClick r:id="rId11"/>
              </a:rPr>
              <a:t>ai</a:t>
            </a:r>
            <a:r>
              <a:rPr lang="cs-CZ" sz="1200" dirty="0" smtClean="0">
                <a:hlinkClick r:id="rId11"/>
              </a:rPr>
              <a:t>:MC900083908|</a:t>
            </a:r>
            <a:r>
              <a:rPr lang="cs-CZ" sz="1200" dirty="0" err="1" smtClean="0">
                <a:hlinkClick r:id="rId11"/>
              </a:rPr>
              <a:t>mt</a:t>
            </a:r>
            <a:r>
              <a:rPr lang="cs-CZ" sz="1200" dirty="0" smtClean="0">
                <a:hlinkClick r:id="rId11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12"/>
              </a:rPr>
              <a:t>http://office.</a:t>
            </a:r>
            <a:r>
              <a:rPr lang="cs-CZ" sz="1200" dirty="0" err="1" smtClean="0">
                <a:hlinkClick r:id="rId12"/>
              </a:rPr>
              <a:t>microsoft.com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cs</a:t>
            </a:r>
            <a:r>
              <a:rPr lang="cs-CZ" sz="1200" dirty="0" smtClean="0">
                <a:hlinkClick r:id="rId12"/>
              </a:rPr>
              <a:t>-</a:t>
            </a:r>
            <a:r>
              <a:rPr lang="cs-CZ" sz="1200" dirty="0" err="1" smtClean="0">
                <a:hlinkClick r:id="rId12"/>
              </a:rPr>
              <a:t>cz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images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results.aspx</a:t>
            </a:r>
            <a:r>
              <a:rPr lang="cs-CZ" sz="1200" dirty="0" smtClean="0">
                <a:hlinkClick r:id="rId12"/>
              </a:rPr>
              <a:t>?</a:t>
            </a:r>
            <a:r>
              <a:rPr lang="cs-CZ" sz="1200" dirty="0" err="1" smtClean="0">
                <a:hlinkClick r:id="rId12"/>
              </a:rPr>
              <a:t>qu</a:t>
            </a:r>
            <a:r>
              <a:rPr lang="cs-CZ" sz="1200" dirty="0" smtClean="0">
                <a:hlinkClick r:id="rId12"/>
              </a:rPr>
              <a:t>=jahody&amp;ex=1#</a:t>
            </a:r>
            <a:r>
              <a:rPr lang="cs-CZ" sz="1200" dirty="0" err="1" smtClean="0">
                <a:hlinkClick r:id="rId12"/>
              </a:rPr>
              <a:t>ai</a:t>
            </a:r>
            <a:r>
              <a:rPr lang="cs-CZ" sz="1200" dirty="0" smtClean="0">
                <a:hlinkClick r:id="rId12"/>
              </a:rPr>
              <a:t>:MC900411041|</a:t>
            </a:r>
            <a:r>
              <a:rPr lang="cs-CZ" sz="1200" dirty="0" err="1" smtClean="0">
                <a:hlinkClick r:id="rId12"/>
              </a:rPr>
              <a:t>mt</a:t>
            </a:r>
            <a:r>
              <a:rPr lang="cs-CZ" sz="1200" dirty="0" smtClean="0">
                <a:hlinkClick r:id="rId12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http://office.</a:t>
            </a:r>
            <a:r>
              <a:rPr lang="cs-CZ" sz="1200" dirty="0" err="1" smtClean="0">
                <a:hlinkClick r:id="rId7"/>
              </a:rPr>
              <a:t>microsoft.com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cs</a:t>
            </a:r>
            <a:r>
              <a:rPr lang="cs-CZ" sz="1200" dirty="0" smtClean="0">
                <a:hlinkClick r:id="rId7"/>
              </a:rPr>
              <a:t>-</a:t>
            </a:r>
            <a:r>
              <a:rPr lang="cs-CZ" sz="1200" dirty="0" err="1" smtClean="0">
                <a:hlinkClick r:id="rId7"/>
              </a:rPr>
              <a:t>cz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images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results.aspx</a:t>
            </a:r>
            <a:r>
              <a:rPr lang="cs-CZ" sz="1200" dirty="0" smtClean="0">
                <a:hlinkClick r:id="rId7"/>
              </a:rPr>
              <a:t>?</a:t>
            </a:r>
            <a:r>
              <a:rPr lang="cs-CZ" sz="1200" dirty="0" err="1" smtClean="0">
                <a:hlinkClick r:id="rId7"/>
              </a:rPr>
              <a:t>qu</a:t>
            </a:r>
            <a:r>
              <a:rPr lang="cs-CZ" sz="1200" dirty="0" smtClean="0">
                <a:hlinkClick r:id="rId7"/>
              </a:rPr>
              <a:t>=strom&amp;ex=1#</a:t>
            </a:r>
            <a:r>
              <a:rPr lang="cs-CZ" sz="1200" dirty="0" err="1" smtClean="0">
                <a:hlinkClick r:id="rId7"/>
              </a:rPr>
              <a:t>ai</a:t>
            </a:r>
            <a:r>
              <a:rPr lang="cs-CZ" sz="1200" dirty="0" smtClean="0">
                <a:hlinkClick r:id="rId7"/>
              </a:rPr>
              <a:t>:MC900441870|</a:t>
            </a:r>
            <a:r>
              <a:rPr lang="cs-CZ" sz="1200" dirty="0" err="1" smtClean="0">
                <a:hlinkClick r:id="rId7"/>
              </a:rPr>
              <a:t>mt</a:t>
            </a:r>
            <a:r>
              <a:rPr lang="cs-CZ" sz="1200" dirty="0" smtClean="0">
                <a:hlinkClick r:id="rId7"/>
              </a:rPr>
              <a:t>:0|</a:t>
            </a:r>
            <a:endParaRPr lang="cs-CZ" sz="1200" dirty="0" smtClean="0"/>
          </a:p>
          <a:p>
            <a:r>
              <a:rPr lang="cs-CZ" sz="1200" dirty="0" smtClean="0">
                <a:hlinkClick r:id="rId13"/>
              </a:rPr>
              <a:t>http://office.</a:t>
            </a:r>
            <a:r>
              <a:rPr lang="cs-CZ" sz="1200" dirty="0" err="1" smtClean="0">
                <a:hlinkClick r:id="rId13"/>
              </a:rPr>
              <a:t>microsoft.com</a:t>
            </a:r>
            <a:r>
              <a:rPr lang="cs-CZ" sz="1200" dirty="0" smtClean="0">
                <a:hlinkClick r:id="rId13"/>
              </a:rPr>
              <a:t>/</a:t>
            </a:r>
            <a:r>
              <a:rPr lang="cs-CZ" sz="1200" dirty="0" err="1" smtClean="0">
                <a:hlinkClick r:id="rId13"/>
              </a:rPr>
              <a:t>cs</a:t>
            </a:r>
            <a:r>
              <a:rPr lang="cs-CZ" sz="1200" dirty="0" smtClean="0">
                <a:hlinkClick r:id="rId13"/>
              </a:rPr>
              <a:t>-</a:t>
            </a:r>
            <a:r>
              <a:rPr lang="cs-CZ" sz="1200" dirty="0" err="1" smtClean="0">
                <a:hlinkClick r:id="rId13"/>
              </a:rPr>
              <a:t>cz</a:t>
            </a:r>
            <a:r>
              <a:rPr lang="cs-CZ" sz="1200" dirty="0" smtClean="0">
                <a:hlinkClick r:id="rId13"/>
              </a:rPr>
              <a:t>/</a:t>
            </a:r>
            <a:r>
              <a:rPr lang="cs-CZ" sz="1200" dirty="0" err="1" smtClean="0">
                <a:hlinkClick r:id="rId13"/>
              </a:rPr>
              <a:t>images</a:t>
            </a:r>
            <a:r>
              <a:rPr lang="cs-CZ" sz="1200" dirty="0" smtClean="0">
                <a:hlinkClick r:id="rId13"/>
              </a:rPr>
              <a:t>/</a:t>
            </a:r>
            <a:r>
              <a:rPr lang="cs-CZ" sz="1200" dirty="0" err="1" smtClean="0">
                <a:hlinkClick r:id="rId13"/>
              </a:rPr>
              <a:t>results.aspx</a:t>
            </a:r>
            <a:r>
              <a:rPr lang="cs-CZ" sz="1200" dirty="0" smtClean="0">
                <a:hlinkClick r:id="rId13"/>
              </a:rPr>
              <a:t>?</a:t>
            </a:r>
            <a:r>
              <a:rPr lang="cs-CZ" sz="1200" dirty="0" err="1" smtClean="0">
                <a:hlinkClick r:id="rId13"/>
              </a:rPr>
              <a:t>qu</a:t>
            </a:r>
            <a:r>
              <a:rPr lang="cs-CZ" sz="1200" dirty="0" smtClean="0">
                <a:hlinkClick r:id="rId13"/>
              </a:rPr>
              <a:t>=hrad&amp;ex=1#</a:t>
            </a:r>
            <a:r>
              <a:rPr lang="cs-CZ" sz="1200" dirty="0" err="1" smtClean="0">
                <a:hlinkClick r:id="rId13"/>
              </a:rPr>
              <a:t>ai</a:t>
            </a:r>
            <a:r>
              <a:rPr lang="cs-CZ" sz="1200" dirty="0" smtClean="0">
                <a:hlinkClick r:id="rId13"/>
              </a:rPr>
              <a:t>:MC900019247|</a:t>
            </a:r>
            <a:r>
              <a:rPr lang="cs-CZ" sz="1200" dirty="0" err="1" smtClean="0">
                <a:hlinkClick r:id="rId13"/>
              </a:rPr>
              <a:t>mt</a:t>
            </a:r>
            <a:r>
              <a:rPr lang="cs-CZ" sz="1200" dirty="0" smtClean="0">
                <a:hlinkClick r:id="rId13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14"/>
              </a:rPr>
              <a:t>http://office.</a:t>
            </a:r>
            <a:r>
              <a:rPr lang="cs-CZ" sz="1200" dirty="0" err="1" smtClean="0">
                <a:hlinkClick r:id="rId14"/>
              </a:rPr>
              <a:t>microsoft.com</a:t>
            </a:r>
            <a:r>
              <a:rPr lang="cs-CZ" sz="1200" dirty="0" smtClean="0">
                <a:hlinkClick r:id="rId14"/>
              </a:rPr>
              <a:t>/</a:t>
            </a:r>
            <a:r>
              <a:rPr lang="cs-CZ" sz="1200" dirty="0" err="1" smtClean="0">
                <a:hlinkClick r:id="rId14"/>
              </a:rPr>
              <a:t>cs</a:t>
            </a:r>
            <a:r>
              <a:rPr lang="cs-CZ" sz="1200" dirty="0" smtClean="0">
                <a:hlinkClick r:id="rId14"/>
              </a:rPr>
              <a:t>-</a:t>
            </a:r>
            <a:r>
              <a:rPr lang="cs-CZ" sz="1200" dirty="0" err="1" smtClean="0">
                <a:hlinkClick r:id="rId14"/>
              </a:rPr>
              <a:t>cz</a:t>
            </a:r>
            <a:r>
              <a:rPr lang="cs-CZ" sz="1200" dirty="0" smtClean="0">
                <a:hlinkClick r:id="rId14"/>
              </a:rPr>
              <a:t>/</a:t>
            </a:r>
            <a:r>
              <a:rPr lang="cs-CZ" sz="1200" dirty="0" err="1" smtClean="0">
                <a:hlinkClick r:id="rId14"/>
              </a:rPr>
              <a:t>images</a:t>
            </a:r>
            <a:r>
              <a:rPr lang="cs-CZ" sz="1200" dirty="0" smtClean="0">
                <a:hlinkClick r:id="rId14"/>
              </a:rPr>
              <a:t>/</a:t>
            </a:r>
            <a:r>
              <a:rPr lang="cs-CZ" sz="1200" dirty="0" err="1" smtClean="0">
                <a:hlinkClick r:id="rId14"/>
              </a:rPr>
              <a:t>results.aspx</a:t>
            </a:r>
            <a:r>
              <a:rPr lang="cs-CZ" sz="1200" dirty="0" smtClean="0">
                <a:hlinkClick r:id="rId14"/>
              </a:rPr>
              <a:t>?</a:t>
            </a:r>
            <a:r>
              <a:rPr lang="cs-CZ" sz="1200" dirty="0" err="1" smtClean="0">
                <a:hlinkClick r:id="rId14"/>
              </a:rPr>
              <a:t>qu</a:t>
            </a:r>
            <a:r>
              <a:rPr lang="cs-CZ" sz="1200" dirty="0" smtClean="0">
                <a:hlinkClick r:id="rId14"/>
              </a:rPr>
              <a:t>=auto&amp;ex=1#</a:t>
            </a:r>
            <a:r>
              <a:rPr lang="cs-CZ" sz="1200" dirty="0" err="1" smtClean="0">
                <a:hlinkClick r:id="rId14"/>
              </a:rPr>
              <a:t>ai</a:t>
            </a:r>
            <a:r>
              <a:rPr lang="cs-CZ" sz="1200" dirty="0" smtClean="0">
                <a:hlinkClick r:id="rId14"/>
              </a:rPr>
              <a:t>:MC900305663|</a:t>
            </a:r>
            <a:r>
              <a:rPr lang="cs-CZ" sz="1200" dirty="0" err="1" smtClean="0">
                <a:hlinkClick r:id="rId14"/>
              </a:rPr>
              <a:t>mt</a:t>
            </a:r>
            <a:r>
              <a:rPr lang="cs-CZ" sz="1200" dirty="0" smtClean="0">
                <a:hlinkClick r:id="rId14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15"/>
              </a:rPr>
              <a:t>http://office.</a:t>
            </a:r>
            <a:r>
              <a:rPr lang="cs-CZ" sz="1200" dirty="0" err="1" smtClean="0">
                <a:hlinkClick r:id="rId15"/>
              </a:rPr>
              <a:t>microsoft.com</a:t>
            </a:r>
            <a:r>
              <a:rPr lang="cs-CZ" sz="1200" dirty="0" smtClean="0">
                <a:hlinkClick r:id="rId15"/>
              </a:rPr>
              <a:t>/</a:t>
            </a:r>
            <a:r>
              <a:rPr lang="cs-CZ" sz="1200" dirty="0" err="1" smtClean="0">
                <a:hlinkClick r:id="rId15"/>
              </a:rPr>
              <a:t>cs</a:t>
            </a:r>
            <a:r>
              <a:rPr lang="cs-CZ" sz="1200" dirty="0" smtClean="0">
                <a:hlinkClick r:id="rId15"/>
              </a:rPr>
              <a:t>-</a:t>
            </a:r>
            <a:r>
              <a:rPr lang="cs-CZ" sz="1200" dirty="0" err="1" smtClean="0">
                <a:hlinkClick r:id="rId15"/>
              </a:rPr>
              <a:t>cz</a:t>
            </a:r>
            <a:r>
              <a:rPr lang="cs-CZ" sz="1200" dirty="0" smtClean="0">
                <a:hlinkClick r:id="rId15"/>
              </a:rPr>
              <a:t>/</a:t>
            </a:r>
            <a:r>
              <a:rPr lang="cs-CZ" sz="1200" dirty="0" err="1" smtClean="0">
                <a:hlinkClick r:id="rId15"/>
              </a:rPr>
              <a:t>images</a:t>
            </a:r>
            <a:r>
              <a:rPr lang="cs-CZ" sz="1200" dirty="0" smtClean="0">
                <a:hlinkClick r:id="rId15"/>
              </a:rPr>
              <a:t>/</a:t>
            </a:r>
            <a:r>
              <a:rPr lang="cs-CZ" sz="1200" dirty="0" err="1" smtClean="0">
                <a:hlinkClick r:id="rId15"/>
              </a:rPr>
              <a:t>results.aspx</a:t>
            </a:r>
            <a:r>
              <a:rPr lang="cs-CZ" sz="1200" dirty="0" smtClean="0">
                <a:hlinkClick r:id="rId15"/>
              </a:rPr>
              <a:t>?</a:t>
            </a:r>
            <a:r>
              <a:rPr lang="cs-CZ" sz="1200" dirty="0" err="1" smtClean="0">
                <a:hlinkClick r:id="rId15"/>
              </a:rPr>
              <a:t>qu</a:t>
            </a:r>
            <a:r>
              <a:rPr lang="cs-CZ" sz="1200" dirty="0" smtClean="0">
                <a:hlinkClick r:id="rId15"/>
              </a:rPr>
              <a:t>=</a:t>
            </a:r>
            <a:r>
              <a:rPr lang="cs-CZ" sz="1200" dirty="0" err="1" smtClean="0">
                <a:hlinkClick r:id="rId15"/>
              </a:rPr>
              <a:t>ko</a:t>
            </a:r>
            <a:r>
              <a:rPr lang="cs-CZ" sz="1200" dirty="0" smtClean="0">
                <a:hlinkClick r:id="rId15"/>
              </a:rPr>
              <a:t>%C5%A1t%C4%9B&amp;ex=1#</a:t>
            </a:r>
            <a:r>
              <a:rPr lang="cs-CZ" sz="1200" dirty="0" err="1" smtClean="0">
                <a:hlinkClick r:id="rId15"/>
              </a:rPr>
              <a:t>ai</a:t>
            </a:r>
            <a:r>
              <a:rPr lang="cs-CZ" sz="1200" dirty="0" smtClean="0">
                <a:hlinkClick r:id="rId15"/>
              </a:rPr>
              <a:t>:MC900412660|</a:t>
            </a:r>
            <a:r>
              <a:rPr lang="cs-CZ" sz="1200" dirty="0" err="1" smtClean="0">
                <a:hlinkClick r:id="rId15"/>
              </a:rPr>
              <a:t>mt</a:t>
            </a:r>
            <a:r>
              <a:rPr lang="cs-CZ" sz="1200" dirty="0" smtClean="0">
                <a:hlinkClick r:id="rId15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16"/>
              </a:rPr>
              <a:t>http://office.</a:t>
            </a:r>
            <a:r>
              <a:rPr lang="cs-CZ" sz="1200" dirty="0" err="1" smtClean="0">
                <a:hlinkClick r:id="rId16"/>
              </a:rPr>
              <a:t>microsoft.com</a:t>
            </a:r>
            <a:r>
              <a:rPr lang="cs-CZ" sz="1200" dirty="0" smtClean="0">
                <a:hlinkClick r:id="rId16"/>
              </a:rPr>
              <a:t>/</a:t>
            </a:r>
            <a:r>
              <a:rPr lang="cs-CZ" sz="1200" dirty="0" err="1" smtClean="0">
                <a:hlinkClick r:id="rId16"/>
              </a:rPr>
              <a:t>cs</a:t>
            </a:r>
            <a:r>
              <a:rPr lang="cs-CZ" sz="1200" dirty="0" smtClean="0">
                <a:hlinkClick r:id="rId16"/>
              </a:rPr>
              <a:t>-</a:t>
            </a:r>
            <a:r>
              <a:rPr lang="cs-CZ" sz="1200" dirty="0" err="1" smtClean="0">
                <a:hlinkClick r:id="rId16"/>
              </a:rPr>
              <a:t>cz</a:t>
            </a:r>
            <a:r>
              <a:rPr lang="cs-CZ" sz="1200" dirty="0" smtClean="0">
                <a:hlinkClick r:id="rId16"/>
              </a:rPr>
              <a:t>/</a:t>
            </a:r>
            <a:r>
              <a:rPr lang="cs-CZ" sz="1200" dirty="0" err="1" smtClean="0">
                <a:hlinkClick r:id="rId16"/>
              </a:rPr>
              <a:t>images</a:t>
            </a:r>
            <a:r>
              <a:rPr lang="cs-CZ" sz="1200" dirty="0" smtClean="0">
                <a:hlinkClick r:id="rId16"/>
              </a:rPr>
              <a:t>/</a:t>
            </a:r>
            <a:r>
              <a:rPr lang="cs-CZ" sz="1200" dirty="0" err="1" smtClean="0">
                <a:hlinkClick r:id="rId16"/>
              </a:rPr>
              <a:t>results.aspx</a:t>
            </a:r>
            <a:r>
              <a:rPr lang="cs-CZ" sz="1200" dirty="0" smtClean="0">
                <a:hlinkClick r:id="rId16"/>
              </a:rPr>
              <a:t>?</a:t>
            </a:r>
            <a:r>
              <a:rPr lang="cs-CZ" sz="1200" dirty="0" err="1" smtClean="0">
                <a:hlinkClick r:id="rId16"/>
              </a:rPr>
              <a:t>qu</a:t>
            </a:r>
            <a:r>
              <a:rPr lang="cs-CZ" sz="1200" dirty="0" smtClean="0">
                <a:hlinkClick r:id="rId16"/>
              </a:rPr>
              <a:t>=kufr&amp;ex=1#</a:t>
            </a:r>
            <a:r>
              <a:rPr lang="cs-CZ" sz="1200" dirty="0" err="1" smtClean="0">
                <a:hlinkClick r:id="rId16"/>
              </a:rPr>
              <a:t>ai</a:t>
            </a:r>
            <a:r>
              <a:rPr lang="cs-CZ" sz="1200" dirty="0" smtClean="0">
                <a:hlinkClick r:id="rId16"/>
              </a:rPr>
              <a:t>:MC900441453|</a:t>
            </a:r>
            <a:r>
              <a:rPr lang="cs-CZ" sz="1200" dirty="0" err="1" smtClean="0">
                <a:hlinkClick r:id="rId16"/>
              </a:rPr>
              <a:t>mt</a:t>
            </a:r>
            <a:r>
              <a:rPr lang="cs-CZ" sz="1200" dirty="0" smtClean="0">
                <a:hlinkClick r:id="rId16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17"/>
              </a:rPr>
              <a:t>http://office.</a:t>
            </a:r>
            <a:r>
              <a:rPr lang="cs-CZ" sz="1200" dirty="0" err="1" smtClean="0">
                <a:hlinkClick r:id="rId17"/>
              </a:rPr>
              <a:t>microsoft.com</a:t>
            </a:r>
            <a:r>
              <a:rPr lang="cs-CZ" sz="1200" dirty="0" smtClean="0">
                <a:hlinkClick r:id="rId17"/>
              </a:rPr>
              <a:t>/</a:t>
            </a:r>
            <a:r>
              <a:rPr lang="cs-CZ" sz="1200" dirty="0" err="1" smtClean="0">
                <a:hlinkClick r:id="rId17"/>
              </a:rPr>
              <a:t>cs</a:t>
            </a:r>
            <a:r>
              <a:rPr lang="cs-CZ" sz="1200" dirty="0" smtClean="0">
                <a:hlinkClick r:id="rId17"/>
              </a:rPr>
              <a:t>-</a:t>
            </a:r>
            <a:r>
              <a:rPr lang="cs-CZ" sz="1200" dirty="0" err="1" smtClean="0">
                <a:hlinkClick r:id="rId17"/>
              </a:rPr>
              <a:t>cz</a:t>
            </a:r>
            <a:r>
              <a:rPr lang="cs-CZ" sz="1200" dirty="0" smtClean="0">
                <a:hlinkClick r:id="rId17"/>
              </a:rPr>
              <a:t>/</a:t>
            </a:r>
            <a:r>
              <a:rPr lang="cs-CZ" sz="1200" dirty="0" err="1" smtClean="0">
                <a:hlinkClick r:id="rId17"/>
              </a:rPr>
              <a:t>images</a:t>
            </a:r>
            <a:r>
              <a:rPr lang="cs-CZ" sz="1200" dirty="0" smtClean="0">
                <a:hlinkClick r:id="rId17"/>
              </a:rPr>
              <a:t>/</a:t>
            </a:r>
            <a:r>
              <a:rPr lang="cs-CZ" sz="1200" dirty="0" err="1" smtClean="0">
                <a:hlinkClick r:id="rId17"/>
              </a:rPr>
              <a:t>results.aspx</a:t>
            </a:r>
            <a:r>
              <a:rPr lang="cs-CZ" sz="1200" dirty="0" smtClean="0">
                <a:hlinkClick r:id="rId17"/>
              </a:rPr>
              <a:t>?</a:t>
            </a:r>
            <a:r>
              <a:rPr lang="cs-CZ" sz="1200" dirty="0" err="1" smtClean="0">
                <a:hlinkClick r:id="rId17"/>
              </a:rPr>
              <a:t>qu</a:t>
            </a:r>
            <a:r>
              <a:rPr lang="cs-CZ" sz="1200" dirty="0" smtClean="0">
                <a:hlinkClick r:id="rId17"/>
              </a:rPr>
              <a:t>=</a:t>
            </a:r>
            <a:r>
              <a:rPr lang="cs-CZ" sz="1200" dirty="0" err="1" smtClean="0">
                <a:hlinkClick r:id="rId17"/>
              </a:rPr>
              <a:t>houpac</a:t>
            </a:r>
            <a:r>
              <a:rPr lang="cs-CZ" sz="1200" dirty="0" smtClean="0">
                <a:hlinkClick r:id="rId17"/>
              </a:rPr>
              <a:t>%C3%AD+k%C5%AF%C5%88&amp;ex=1#</a:t>
            </a:r>
            <a:r>
              <a:rPr lang="cs-CZ" sz="1200" dirty="0" err="1" smtClean="0">
                <a:hlinkClick r:id="rId17"/>
              </a:rPr>
              <a:t>ai</a:t>
            </a:r>
            <a:r>
              <a:rPr lang="cs-CZ" sz="1200" dirty="0" smtClean="0">
                <a:hlinkClick r:id="rId17"/>
              </a:rPr>
              <a:t>:MC900356399|</a:t>
            </a:r>
            <a:endParaRPr lang="cs-CZ" sz="1200" dirty="0" smtClean="0"/>
          </a:p>
          <a:p>
            <a:r>
              <a:rPr lang="cs-CZ" sz="1200" dirty="0" smtClean="0">
                <a:hlinkClick r:id="rId18"/>
              </a:rPr>
              <a:t>http://office.</a:t>
            </a:r>
            <a:r>
              <a:rPr lang="cs-CZ" sz="1200" dirty="0" err="1" smtClean="0">
                <a:hlinkClick r:id="rId18"/>
              </a:rPr>
              <a:t>microsoft.com</a:t>
            </a:r>
            <a:r>
              <a:rPr lang="cs-CZ" sz="1200" dirty="0" smtClean="0">
                <a:hlinkClick r:id="rId18"/>
              </a:rPr>
              <a:t>/</a:t>
            </a:r>
            <a:r>
              <a:rPr lang="cs-CZ" sz="1200" dirty="0" err="1" smtClean="0">
                <a:hlinkClick r:id="rId18"/>
              </a:rPr>
              <a:t>cs</a:t>
            </a:r>
            <a:r>
              <a:rPr lang="cs-CZ" sz="1200" dirty="0" smtClean="0">
                <a:hlinkClick r:id="rId18"/>
              </a:rPr>
              <a:t>-</a:t>
            </a:r>
            <a:r>
              <a:rPr lang="cs-CZ" sz="1200" dirty="0" err="1" smtClean="0">
                <a:hlinkClick r:id="rId18"/>
              </a:rPr>
              <a:t>cz</a:t>
            </a:r>
            <a:r>
              <a:rPr lang="cs-CZ" sz="1200" dirty="0" smtClean="0">
                <a:hlinkClick r:id="rId18"/>
              </a:rPr>
              <a:t>/</a:t>
            </a:r>
            <a:r>
              <a:rPr lang="cs-CZ" sz="1200" dirty="0" err="1" smtClean="0">
                <a:hlinkClick r:id="rId18"/>
              </a:rPr>
              <a:t>images</a:t>
            </a:r>
            <a:r>
              <a:rPr lang="cs-CZ" sz="1200" dirty="0" smtClean="0">
                <a:hlinkClick r:id="rId18"/>
              </a:rPr>
              <a:t>/</a:t>
            </a:r>
            <a:r>
              <a:rPr lang="cs-CZ" sz="1200" dirty="0" err="1" smtClean="0">
                <a:hlinkClick r:id="rId18"/>
              </a:rPr>
              <a:t>results.aspx</a:t>
            </a:r>
            <a:r>
              <a:rPr lang="cs-CZ" sz="1200" dirty="0" smtClean="0">
                <a:hlinkClick r:id="rId18"/>
              </a:rPr>
              <a:t>?</a:t>
            </a:r>
            <a:r>
              <a:rPr lang="cs-CZ" sz="1200" dirty="0" err="1" smtClean="0">
                <a:hlinkClick r:id="rId18"/>
              </a:rPr>
              <a:t>qu</a:t>
            </a:r>
            <a:r>
              <a:rPr lang="cs-CZ" sz="1200" dirty="0" smtClean="0">
                <a:hlinkClick r:id="rId18"/>
              </a:rPr>
              <a:t>=</a:t>
            </a:r>
            <a:r>
              <a:rPr lang="cs-CZ" sz="1200" dirty="0" err="1" smtClean="0">
                <a:hlinkClick r:id="rId18"/>
              </a:rPr>
              <a:t>knofl</a:t>
            </a:r>
            <a:r>
              <a:rPr lang="cs-CZ" sz="1200" dirty="0" smtClean="0">
                <a:hlinkClick r:id="rId18"/>
              </a:rPr>
              <a:t>%C3%</a:t>
            </a:r>
            <a:r>
              <a:rPr lang="cs-CZ" sz="1200" dirty="0" err="1" smtClean="0">
                <a:hlinkClick r:id="rId18"/>
              </a:rPr>
              <a:t>ADk</a:t>
            </a:r>
            <a:r>
              <a:rPr lang="cs-CZ" sz="1200" dirty="0" smtClean="0">
                <a:hlinkClick r:id="rId18"/>
              </a:rPr>
              <a:t>&amp;ex=1#</a:t>
            </a:r>
            <a:r>
              <a:rPr lang="cs-CZ" sz="1200" dirty="0" err="1" smtClean="0">
                <a:hlinkClick r:id="rId18"/>
              </a:rPr>
              <a:t>ai</a:t>
            </a:r>
            <a:r>
              <a:rPr lang="cs-CZ" sz="1200" dirty="0" smtClean="0">
                <a:hlinkClick r:id="rId18"/>
              </a:rPr>
              <a:t>:MC900013090|</a:t>
            </a:r>
            <a:r>
              <a:rPr lang="cs-CZ" sz="1200" dirty="0" err="1" smtClean="0">
                <a:hlinkClick r:id="rId18"/>
              </a:rPr>
              <a:t>mt</a:t>
            </a:r>
            <a:r>
              <a:rPr lang="cs-CZ" sz="1200" dirty="0" smtClean="0">
                <a:hlinkClick r:id="rId18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19"/>
              </a:rPr>
              <a:t>http://christianbackgrounds.info/smile-pictures-wallpapers/</a:t>
            </a:r>
            <a:endParaRPr lang="cs-CZ" sz="1200" dirty="0" smtClean="0"/>
          </a:p>
          <a:p>
            <a:r>
              <a:rPr lang="cs-CZ" sz="1200" dirty="0" smtClean="0">
                <a:hlinkClick r:id="rId20"/>
              </a:rPr>
              <a:t>http://www.</a:t>
            </a:r>
            <a:r>
              <a:rPr lang="cs-CZ" sz="1200" dirty="0" err="1" smtClean="0">
                <a:hlinkClick r:id="rId20"/>
              </a:rPr>
              <a:t>youtube.com</a:t>
            </a:r>
            <a:r>
              <a:rPr lang="cs-CZ" sz="1200" dirty="0" smtClean="0">
                <a:hlinkClick r:id="rId20"/>
              </a:rPr>
              <a:t>/</a:t>
            </a:r>
            <a:r>
              <a:rPr lang="cs-CZ" sz="1200" dirty="0" err="1" smtClean="0">
                <a:hlinkClick r:id="rId20"/>
              </a:rPr>
              <a:t>watch</a:t>
            </a:r>
            <a:r>
              <a:rPr lang="cs-CZ" sz="1200" smtClean="0">
                <a:hlinkClick r:id="rId20"/>
              </a:rPr>
              <a:t>?v=l8Y8IrN_Y6k</a:t>
            </a:r>
            <a:endParaRPr lang="cs-CZ" sz="120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320</TotalTime>
  <Words>366</Words>
  <Application>Microsoft Office PowerPoint</Application>
  <PresentationFormat>Předvádění na obrazovce (4:3)</PresentationFormat>
  <Paragraphs>159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Anotace</vt:lpstr>
      <vt:lpstr>ANOTACE</vt:lpstr>
      <vt:lpstr>Dorotka se ptá, kde se pastelky schovávají. </vt:lpstr>
      <vt:lpstr>Poradíte Dorotce, které obrázky jsou stejné? Zakroužkujte je.  Čím se liší ostatní obrázky v řadě?</vt:lpstr>
      <vt:lpstr>Dorotka vám bude říkat, co do rámečku nakreslíte a kam. Nakresli uprostřed rámečku dům. Před dům nakresli kočku a nad dům slunce. Vpravo                                    od domku nakresli strom a na něj jablko. Vlevo           od domku nakresli rybník a v něm kačenku.</vt:lpstr>
      <vt:lpstr>Najdi na každém řádku dva stejné rámečky a vybarvi je.</vt:lpstr>
      <vt:lpstr>Najdi v každém sloupci dva stejné rámečky a vybarvi je. </vt:lpstr>
      <vt:lpstr>Najdi stejné obrázky a řekni, ve kterém sloupci                   a řádku se nacházejí. </vt:lpstr>
      <vt:lpstr>Hádanka Poznáš  obrázky, které se skrývají v kolečku? Jakou hláskou začínají všechny obrázky?</vt:lpstr>
      <vt:lpstr>JSI ŠIKULKA! 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</dc:title>
  <dc:creator>RADEK</dc:creator>
  <cp:lastModifiedBy>Dum</cp:lastModifiedBy>
  <cp:revision>43</cp:revision>
  <dcterms:created xsi:type="dcterms:W3CDTF">2012-07-24T17:09:31Z</dcterms:created>
  <dcterms:modified xsi:type="dcterms:W3CDTF">2013-09-02T14:51:25Z</dcterms:modified>
</cp:coreProperties>
</file>