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62" r:id="rId3"/>
    <p:sldId id="256" r:id="rId4"/>
    <p:sldId id="268" r:id="rId5"/>
    <p:sldId id="257" r:id="rId6"/>
    <p:sldId id="258" r:id="rId7"/>
    <p:sldId id="259" r:id="rId8"/>
    <p:sldId id="260" r:id="rId9"/>
    <p:sldId id="264" r:id="rId10"/>
    <p:sldId id="265" r:id="rId11"/>
    <p:sldId id="266" r:id="rId12"/>
    <p:sldId id="267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64" autoAdjust="0"/>
    <p:restoredTop sz="94660"/>
  </p:normalViewPr>
  <p:slideViewPr>
    <p:cSldViewPr>
      <p:cViewPr>
        <p:scale>
          <a:sx n="70" d="100"/>
          <a:sy n="70" d="100"/>
        </p:scale>
        <p:origin x="-1908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843" y="5318126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303361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VY_32_INOVACE_1C_03_Numbers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1-10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21.4.2013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100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4.-5. roč., pro výuku Anglického jazyka – téma ČÍSLICE 10 – 20.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</a:t>
            </a:r>
            <a:r>
              <a:rPr lang="cs-CZ" sz="2800" dirty="0" err="1" smtClean="0"/>
              <a:t>učiva,i</a:t>
            </a:r>
            <a:r>
              <a:rPr lang="cs-CZ" sz="2800" dirty="0" smtClean="0"/>
              <a:t> k samostatné práci.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4: seznámení s učivem, s pojmy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: řazení číslic od 10 do 20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6 : doplnění chybějících písmen do názvu číslice, procvičení, nácvik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7 – 11: počítání koleček a vyhledání odpovídajícího anglického pojmenování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Časová dotace: 20 min.</a:t>
            </a:r>
          </a:p>
        </p:txBody>
      </p:sp>
    </p:spTree>
    <p:extLst>
      <p:ext uri="{BB962C8B-B14F-4D97-AF65-F5344CB8AC3E}">
        <p14:creationId xmlns:p14="http://schemas.microsoft.com/office/powerpoint/2010/main" val="28341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907704" y="1967516"/>
            <a:ext cx="6048672" cy="3204936"/>
          </a:xfrm>
          <a:prstGeom prst="cloudCallou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NUMBERS     </a:t>
            </a:r>
          </a:p>
          <a:p>
            <a:pPr algn="ctr"/>
            <a:endParaRPr lang="cs-CZ" sz="4000" dirty="0">
              <a:solidFill>
                <a:srgbClr val="FFFF00"/>
              </a:solidFill>
            </a:endParaRPr>
          </a:p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10 - 20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24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052736"/>
            <a:ext cx="851515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03377" y="2060848"/>
            <a:ext cx="1532407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eleven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74595" y="2924944"/>
            <a:ext cx="1525995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twelve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45814" y="3789040"/>
            <a:ext cx="1805302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thirteen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94201" y="4725144"/>
            <a:ext cx="1923925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fourteen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42589" y="5589240"/>
            <a:ext cx="1497526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fifteen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1237402"/>
            <a:ext cx="1665841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sixteen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27706" y="2060848"/>
            <a:ext cx="2300245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seventeen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14529" y="2996952"/>
            <a:ext cx="1970411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eighteen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3973706"/>
            <a:ext cx="1973617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nineteen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4909810"/>
            <a:ext cx="1591718" cy="5847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twenty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5917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70455" y="3069302"/>
            <a:ext cx="936475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ten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88138" y="1926124"/>
            <a:ext cx="1701107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eleven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385" y="3068959"/>
            <a:ext cx="1726755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twelve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58925" y="1556792"/>
            <a:ext cx="2032929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thirteen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0991" y="1052736"/>
            <a:ext cx="2159566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fourteen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2987" y="4321618"/>
            <a:ext cx="1696298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fifteen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23762" y="4293096"/>
            <a:ext cx="2555508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seventeen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5327" y="3068960"/>
            <a:ext cx="2201244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eighteen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38641" y="5865069"/>
            <a:ext cx="2206053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nineteen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38158" y="5669493"/>
            <a:ext cx="1794081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twenty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708752" y="5396172"/>
            <a:ext cx="1867819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sixteen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59255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16217" y="2748517"/>
            <a:ext cx="1713996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square" rtlCol="0">
            <a:spAutoFit/>
          </a:bodyPr>
          <a:lstStyle/>
          <a:p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15463" y="2056829"/>
            <a:ext cx="2573140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e</a:t>
            </a:r>
            <a:r>
              <a:rPr lang="cs-CZ" sz="3200" b="1" dirty="0" smtClean="0"/>
              <a:t>           en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6514" y="3702223"/>
            <a:ext cx="2321469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          ve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8293" y="1556792"/>
            <a:ext cx="2948243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           </a:t>
            </a:r>
            <a:r>
              <a:rPr lang="cs-CZ" sz="3200" b="1" dirty="0" err="1" smtClean="0"/>
              <a:t>teen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73460" y="546122"/>
            <a:ext cx="3074881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            </a:t>
            </a:r>
            <a:r>
              <a:rPr lang="cs-CZ" sz="3200" b="1" dirty="0" err="1" smtClean="0"/>
              <a:t>teen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40454" y="5280294"/>
            <a:ext cx="2619628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 </a:t>
            </a:r>
            <a:r>
              <a:rPr lang="cs-CZ" sz="3200" b="1" dirty="0" smtClean="0"/>
              <a:t>         </a:t>
            </a:r>
            <a:r>
              <a:rPr lang="cs-CZ" sz="3200" b="1" dirty="0" err="1" smtClean="0"/>
              <a:t>teen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30213" y="4459008"/>
            <a:ext cx="3155031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          </a:t>
            </a:r>
            <a:r>
              <a:rPr lang="cs-CZ" sz="3200" b="1" dirty="0" err="1" smtClean="0"/>
              <a:t>nteen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7206" y="3117448"/>
            <a:ext cx="3315331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 </a:t>
            </a:r>
            <a:r>
              <a:rPr lang="cs-CZ" sz="3200" b="1" dirty="0" smtClean="0"/>
              <a:t>e            </a:t>
            </a:r>
            <a:r>
              <a:rPr lang="cs-CZ" sz="3200" b="1" dirty="0" err="1" smtClean="0"/>
              <a:t>teen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36861" y="6021288"/>
            <a:ext cx="3052439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           </a:t>
            </a:r>
            <a:r>
              <a:rPr lang="cs-CZ" sz="3200" b="1" dirty="0" err="1" smtClean="0"/>
              <a:t>teen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1071" y="5059527"/>
            <a:ext cx="2379177" cy="584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           ty</a:t>
            </a:r>
            <a:endParaRPr lang="cs-CZ" sz="3200" b="1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581913" y="1669708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19" name="Mrak 18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Mrak 19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Mrak 20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971054" y="2155656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23" name="Mrak 22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Mrak 23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Mrak 24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191992" y="616201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27" name="Mrak 26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Mrak 27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Mrak 28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693910" y="3216275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31" name="Mrak 30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Mrak 32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971078" y="2825986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39" name="Mrak 38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Mrak 39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16004" y="3766677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43" name="Mrak 42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Mrak 43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Mrak 44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3838641" y="4557835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47" name="Mrak 46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Mrak 47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rak 48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6319223" y="5329707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51" name="Mrak 50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Mrak 51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Mrak 52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1227439" y="5121773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55" name="Mrak 54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Mrak 55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Mrak 56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3530213" y="6120115"/>
            <a:ext cx="1404273" cy="485948"/>
            <a:chOff x="1414245" y="1618454"/>
            <a:chExt cx="1404273" cy="485948"/>
          </a:xfrm>
          <a:solidFill>
            <a:srgbClr val="FFFF00"/>
          </a:solidFill>
        </p:grpSpPr>
        <p:sp>
          <p:nvSpPr>
            <p:cNvPr id="59" name="Mrak 58"/>
            <p:cNvSpPr/>
            <p:nvPr/>
          </p:nvSpPr>
          <p:spPr>
            <a:xfrm>
              <a:off x="1414245" y="1645935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Mrak 59"/>
            <p:cNvSpPr/>
            <p:nvPr/>
          </p:nvSpPr>
          <p:spPr>
            <a:xfrm>
              <a:off x="1916163" y="1647202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Mrak 60"/>
            <p:cNvSpPr/>
            <p:nvPr/>
          </p:nvSpPr>
          <p:spPr>
            <a:xfrm>
              <a:off x="2399483" y="1618454"/>
              <a:ext cx="419035" cy="45720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6205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3923928" y="472160"/>
            <a:ext cx="153959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6511264" y="476672"/>
            <a:ext cx="156742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eleven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539644" y="2915104"/>
            <a:ext cx="16813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fifteen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4499992" y="2280296"/>
            <a:ext cx="20112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nineteen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2843808" y="2801512"/>
            <a:ext cx="15624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sixteen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755576" y="1696648"/>
            <a:ext cx="1545736" cy="926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twelve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755576" y="2924944"/>
            <a:ext cx="187220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fourteen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3009528" y="155679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5794616" y="1599504"/>
            <a:ext cx="2089752" cy="846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thrirteen</a:t>
            </a:r>
            <a:endParaRPr lang="cs-CZ" dirty="0"/>
          </a:p>
        </p:txBody>
      </p:sp>
      <p:sp>
        <p:nvSpPr>
          <p:cNvPr id="19" name="Mrak 18"/>
          <p:cNvSpPr/>
          <p:nvPr/>
        </p:nvSpPr>
        <p:spPr>
          <a:xfrm>
            <a:off x="1626420" y="675264"/>
            <a:ext cx="21602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seventeen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06307" y="4283804"/>
            <a:ext cx="490576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Kolik koleček je na obrázku. Zakroužkuj.</a:t>
            </a:r>
            <a:endParaRPr lang="cs-CZ" dirty="0"/>
          </a:p>
        </p:txBody>
      </p:sp>
      <p:sp>
        <p:nvSpPr>
          <p:cNvPr id="22" name="Vývojový diagram: spojnice 21"/>
          <p:cNvSpPr/>
          <p:nvPr/>
        </p:nvSpPr>
        <p:spPr>
          <a:xfrm>
            <a:off x="2542480" y="54452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7992380" y="53012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3396444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7236296" y="508985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4867762" y="50781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5396456" y="534623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6057096" y="505978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6779096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1611736" y="53542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2095968" y="50144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2999680" y="499066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1071244" y="50224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4087824" y="52850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73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923928" y="472160"/>
            <a:ext cx="153959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511264" y="476672"/>
            <a:ext cx="156742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eleven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539644" y="2915104"/>
            <a:ext cx="16813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fifteen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499992" y="2622864"/>
            <a:ext cx="20112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nineteen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843808" y="2801512"/>
            <a:ext cx="15624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sixteen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755576" y="1696648"/>
            <a:ext cx="1545736" cy="926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twelve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755576" y="2924944"/>
            <a:ext cx="187220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fourteen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3009528" y="155679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6250100" y="1696648"/>
            <a:ext cx="2089752" cy="846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thrirteen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1626420" y="675264"/>
            <a:ext cx="21602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seventeen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33725" y="4149080"/>
            <a:ext cx="490576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Kolik koleček je na obrázku. Zakroužkuj.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2542480" y="54452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7992380" y="53012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3396444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236296" y="508985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4867762" y="50781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5396456" y="534623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6057096" y="505978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779096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1611736" y="53542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2095968" y="50144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2999680" y="499066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1071244" y="50224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4087824" y="52850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spojnice 99"/>
          <p:cNvSpPr/>
          <p:nvPr/>
        </p:nvSpPr>
        <p:spPr>
          <a:xfrm>
            <a:off x="6228184" y="56738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ývojový diagram: spojnice 100"/>
          <p:cNvSpPr/>
          <p:nvPr/>
        </p:nvSpPr>
        <p:spPr>
          <a:xfrm>
            <a:off x="7535180" y="56738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Vývojový diagram: spojnice 101"/>
          <p:cNvSpPr/>
          <p:nvPr/>
        </p:nvSpPr>
        <p:spPr>
          <a:xfrm>
            <a:off x="4545024" y="56018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Vývojový diagram: spojnice 102"/>
          <p:cNvSpPr/>
          <p:nvPr/>
        </p:nvSpPr>
        <p:spPr>
          <a:xfrm>
            <a:off x="683568" y="563338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Vývojový diagram: spojnice 103"/>
          <p:cNvSpPr/>
          <p:nvPr/>
        </p:nvSpPr>
        <p:spPr>
          <a:xfrm>
            <a:off x="2026568" y="56738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4176336" y="1556792"/>
            <a:ext cx="20112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eighteen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45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923928" y="472160"/>
            <a:ext cx="153959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511264" y="476672"/>
            <a:ext cx="156742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eleven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539644" y="2915104"/>
            <a:ext cx="16813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fifteen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499992" y="2280296"/>
            <a:ext cx="20112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nineteen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843808" y="2801512"/>
            <a:ext cx="15624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sixteen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755576" y="1696648"/>
            <a:ext cx="1545736" cy="926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twelve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755576" y="2924944"/>
            <a:ext cx="187220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fourteen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3009528" y="155679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5794616" y="1599504"/>
            <a:ext cx="2089752" cy="846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thrirteen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1626420" y="675264"/>
            <a:ext cx="21602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seventeen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52529" y="4149080"/>
            <a:ext cx="490576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Kolik koleček je na obrázku. Zakroužkuj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2542480" y="54452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7992380" y="53012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3396444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236296" y="508985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4867762" y="50781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5396456" y="534623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6057096" y="505978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779096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1611736" y="53542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2095968" y="50144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2999680" y="499066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1071244" y="50224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4087824" y="52850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639162" y="55954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6018208" y="567087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7432472" y="56018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3009528" y="576000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167856" y="580302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3787116" y="576020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1043608" y="567087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41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923928" y="472160"/>
            <a:ext cx="153959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511264" y="476672"/>
            <a:ext cx="156742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eleven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539644" y="2915104"/>
            <a:ext cx="16813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fifteen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499992" y="2280296"/>
            <a:ext cx="20112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nineteen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843808" y="2801512"/>
            <a:ext cx="15624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sixteen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755576" y="1696648"/>
            <a:ext cx="1545736" cy="926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twelve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755576" y="2924944"/>
            <a:ext cx="187220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fourteen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3009528" y="155679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5794616" y="1599504"/>
            <a:ext cx="2089752" cy="846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thrirteen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1626420" y="675264"/>
            <a:ext cx="21602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seventeen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4293778"/>
            <a:ext cx="490576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Kolik koleček je na obrázku. Zakroužkuj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2542480" y="54452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7992380" y="53012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3396444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236296" y="508985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4867762" y="50781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5396456" y="534623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6057096" y="505978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779096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1611736" y="53542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2095968" y="50144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2999680" y="499066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1071244" y="50224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4087824" y="52850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639162" y="57479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6054064" y="57584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9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923928" y="472160"/>
            <a:ext cx="153959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511264" y="476672"/>
            <a:ext cx="156742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eleven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539644" y="2915104"/>
            <a:ext cx="16813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fifteen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499992" y="2280296"/>
            <a:ext cx="20112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nineteen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843808" y="2801512"/>
            <a:ext cx="156247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sixteen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755576" y="1696648"/>
            <a:ext cx="1545736" cy="926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twelve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755576" y="2924944"/>
            <a:ext cx="187220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fourteen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3009528" y="155679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5794616" y="1599504"/>
            <a:ext cx="2089752" cy="8465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thrirteen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1626420" y="675264"/>
            <a:ext cx="21602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seventeen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40336" y="4149080"/>
            <a:ext cx="490576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Kolik koleček je na obrázku. Zakroužkuj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2542480" y="54452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7992380" y="53012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3396444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236296" y="508985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4867762" y="507816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5396456" y="534623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6057096" y="505978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779096" y="537321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1611736" y="535429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2095968" y="501441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2999680" y="499066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4087824" y="528502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56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4 – seznámení s učivem, s názvy čísel 10 - 20</a:t>
            </a:r>
          </a:p>
          <a:p>
            <a:r>
              <a:rPr lang="cs-CZ" dirty="0" smtClean="0"/>
              <a:t>5 </a:t>
            </a:r>
            <a:r>
              <a:rPr lang="cs-CZ" dirty="0"/>
              <a:t>– ten, </a:t>
            </a:r>
            <a:r>
              <a:rPr lang="cs-CZ" dirty="0" err="1"/>
              <a:t>eleven</a:t>
            </a:r>
            <a:r>
              <a:rPr lang="cs-CZ" dirty="0"/>
              <a:t>, </a:t>
            </a:r>
            <a:r>
              <a:rPr lang="cs-CZ" dirty="0" err="1"/>
              <a:t>twelve</a:t>
            </a:r>
            <a:r>
              <a:rPr lang="cs-CZ" dirty="0"/>
              <a:t>, </a:t>
            </a:r>
            <a:r>
              <a:rPr lang="cs-CZ" dirty="0" err="1"/>
              <a:t>thirteen</a:t>
            </a:r>
            <a:r>
              <a:rPr lang="cs-CZ" dirty="0"/>
              <a:t>. </a:t>
            </a:r>
            <a:r>
              <a:rPr lang="cs-CZ" dirty="0" err="1"/>
              <a:t>fourteen</a:t>
            </a:r>
            <a:r>
              <a:rPr lang="cs-CZ" dirty="0"/>
              <a:t>. </a:t>
            </a:r>
            <a:r>
              <a:rPr lang="cs-CZ" dirty="0" err="1"/>
              <a:t>fifteen</a:t>
            </a:r>
            <a:r>
              <a:rPr lang="cs-CZ" dirty="0"/>
              <a:t>. </a:t>
            </a:r>
            <a:r>
              <a:rPr lang="cs-CZ" dirty="0" err="1"/>
              <a:t>sixteen</a:t>
            </a:r>
            <a:r>
              <a:rPr lang="cs-CZ" dirty="0"/>
              <a:t>, </a:t>
            </a:r>
            <a:r>
              <a:rPr lang="cs-CZ" dirty="0" err="1"/>
              <a:t>seventeen</a:t>
            </a:r>
            <a:r>
              <a:rPr lang="cs-CZ" dirty="0"/>
              <a:t>, </a:t>
            </a:r>
            <a:r>
              <a:rPr lang="cs-CZ" dirty="0" err="1"/>
              <a:t>eighteen</a:t>
            </a:r>
            <a:r>
              <a:rPr lang="cs-CZ" dirty="0"/>
              <a:t>, </a:t>
            </a:r>
            <a:r>
              <a:rPr lang="cs-CZ" dirty="0" err="1"/>
              <a:t>nineteen</a:t>
            </a:r>
            <a:r>
              <a:rPr lang="cs-CZ" dirty="0"/>
              <a:t>, </a:t>
            </a:r>
            <a:r>
              <a:rPr lang="cs-CZ" dirty="0" err="1"/>
              <a:t>twenty</a:t>
            </a:r>
            <a:endParaRPr lang="cs-CZ" dirty="0"/>
          </a:p>
          <a:p>
            <a:r>
              <a:rPr lang="cs-CZ" dirty="0" smtClean="0"/>
              <a:t>6 – </a:t>
            </a:r>
            <a:r>
              <a:rPr lang="cs-CZ" dirty="0" err="1" smtClean="0"/>
              <a:t>thirteen</a:t>
            </a:r>
            <a:endParaRPr lang="cs-CZ" dirty="0" smtClean="0"/>
          </a:p>
          <a:p>
            <a:r>
              <a:rPr lang="cs-CZ" dirty="0" smtClean="0"/>
              <a:t>7 – </a:t>
            </a:r>
            <a:r>
              <a:rPr lang="cs-CZ" dirty="0" err="1" smtClean="0"/>
              <a:t>eighteen</a:t>
            </a:r>
            <a:endParaRPr lang="cs-CZ" dirty="0" smtClean="0"/>
          </a:p>
          <a:p>
            <a:r>
              <a:rPr lang="cs-CZ" dirty="0" smtClean="0"/>
              <a:t>8 – </a:t>
            </a:r>
            <a:r>
              <a:rPr lang="cs-CZ" dirty="0" err="1" smtClean="0"/>
              <a:t>twenty</a:t>
            </a:r>
            <a:endParaRPr lang="cs-CZ" dirty="0" smtClean="0"/>
          </a:p>
          <a:p>
            <a:r>
              <a:rPr lang="cs-CZ" dirty="0" smtClean="0"/>
              <a:t>9 – </a:t>
            </a:r>
            <a:r>
              <a:rPr lang="cs-CZ" dirty="0" err="1" smtClean="0"/>
              <a:t>fifteen</a:t>
            </a:r>
            <a:endParaRPr lang="cs-CZ" dirty="0" smtClean="0"/>
          </a:p>
          <a:p>
            <a:r>
              <a:rPr lang="cs-CZ" dirty="0" smtClean="0"/>
              <a:t>10 – </a:t>
            </a:r>
            <a:r>
              <a:rPr lang="cs-CZ" dirty="0" err="1" smtClean="0"/>
              <a:t>twelve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6863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91</TotalTime>
  <Words>337</Words>
  <Application>Microsoft Office PowerPoint</Application>
  <PresentationFormat>Předvádění na obrazovce (4:3)</PresentationFormat>
  <Paragraphs>117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reditel</cp:lastModifiedBy>
  <cp:revision>21</cp:revision>
  <dcterms:created xsi:type="dcterms:W3CDTF">2013-04-21T10:40:34Z</dcterms:created>
  <dcterms:modified xsi:type="dcterms:W3CDTF">2011-12-28T08:03:38Z</dcterms:modified>
</cp:coreProperties>
</file>