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4" r:id="rId4"/>
    <p:sldId id="256" r:id="rId5"/>
    <p:sldId id="258" r:id="rId6"/>
    <p:sldId id="261" r:id="rId7"/>
    <p:sldId id="262" r:id="rId8"/>
    <p:sldId id="263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401717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Lenka Štětková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VY_32_INOVACE_1C_04_Numbers 10 - 100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Anglický jazyk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15.4.2013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372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361950" y="37465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28600" y="1512887"/>
            <a:ext cx="8686800" cy="49704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určený pro žáky 4. -5. ročníku, pro výuku Anglického jazyka – téma číslice 10 - 100.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Jedná se o prezentaci na interaktivní tabuli.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Prezentace je určena </a:t>
            </a:r>
            <a:r>
              <a:rPr lang="cs-CZ" sz="2800" dirty="0"/>
              <a:t>k</a:t>
            </a:r>
            <a:r>
              <a:rPr lang="cs-CZ" sz="2800" dirty="0" smtClean="0"/>
              <a:t> </a:t>
            </a:r>
            <a:r>
              <a:rPr lang="cs-CZ" sz="2800" dirty="0"/>
              <a:t>procvičování </a:t>
            </a:r>
            <a:r>
              <a:rPr lang="cs-CZ" sz="2800" dirty="0" smtClean="0"/>
              <a:t>učiva, možné využít i k výkladu nového učiva, část i k samostatné práci.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4: seznámení s učivem, s novými pojmy.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5:řazení číslice od nejmenší po největší.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7,8 : rozházená písmena seřadit tak, aby vznikl správný název číslovky 10 – 90, správný tvar zapsat na linku.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Snímek 9: rozházená písmena číslice 100 seřadit ve správný název a napsat na linku.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/>
              <a:t>Materiál je určen k interaktivní výuce.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Časová dotace: 20 min.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99720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79712" y="1196752"/>
            <a:ext cx="5312480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9600" dirty="0" smtClean="0"/>
              <a:t>NUMBERS</a:t>
            </a:r>
            <a:endParaRPr lang="cs-CZ" sz="9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27784" y="3717032"/>
            <a:ext cx="4237057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9600" dirty="0" smtClean="0"/>
              <a:t>10 - 100</a:t>
            </a:r>
            <a:endParaRPr lang="cs-CZ" sz="9600" dirty="0"/>
          </a:p>
        </p:txBody>
      </p:sp>
      <p:sp>
        <p:nvSpPr>
          <p:cNvPr id="6" name="Veselý obličej 5"/>
          <p:cNvSpPr/>
          <p:nvPr/>
        </p:nvSpPr>
        <p:spPr>
          <a:xfrm>
            <a:off x="1007532" y="4792815"/>
            <a:ext cx="914400" cy="914400"/>
          </a:xfrm>
          <a:prstGeom prst="smileyFac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323528" y="3076312"/>
            <a:ext cx="914400" cy="914400"/>
          </a:xfrm>
          <a:prstGeom prst="smileyFac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11560" y="598240"/>
            <a:ext cx="914400" cy="9144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2987824" y="5733256"/>
            <a:ext cx="914400" cy="914400"/>
          </a:xfrm>
          <a:prstGeom prst="smileyFac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652120" y="5736304"/>
            <a:ext cx="914400" cy="914400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7728447" y="4653136"/>
            <a:ext cx="914400" cy="914400"/>
          </a:xfrm>
          <a:prstGeom prst="smileyFac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7925998" y="2802632"/>
            <a:ext cx="914400" cy="914400"/>
          </a:xfrm>
          <a:prstGeom prst="smileyFace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7728447" y="836712"/>
            <a:ext cx="914400" cy="914400"/>
          </a:xfrm>
          <a:prstGeom prst="smileyFac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615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ámeček 5"/>
          <p:cNvSpPr/>
          <p:nvPr/>
        </p:nvSpPr>
        <p:spPr>
          <a:xfrm>
            <a:off x="748172" y="476672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ten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611560" y="1772816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twenty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783559" y="3140968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thirty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Rámeček 17"/>
          <p:cNvSpPr/>
          <p:nvPr/>
        </p:nvSpPr>
        <p:spPr>
          <a:xfrm>
            <a:off x="467544" y="4437112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forty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Rámeček 18"/>
          <p:cNvSpPr/>
          <p:nvPr/>
        </p:nvSpPr>
        <p:spPr>
          <a:xfrm>
            <a:off x="1259632" y="5661248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fifty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Rámeček 19"/>
          <p:cNvSpPr/>
          <p:nvPr/>
        </p:nvSpPr>
        <p:spPr>
          <a:xfrm>
            <a:off x="5076056" y="476672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sixty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Rámeček 20"/>
          <p:cNvSpPr/>
          <p:nvPr/>
        </p:nvSpPr>
        <p:spPr>
          <a:xfrm>
            <a:off x="5292080" y="1772816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seventy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Rámeček 21"/>
          <p:cNvSpPr/>
          <p:nvPr/>
        </p:nvSpPr>
        <p:spPr>
          <a:xfrm>
            <a:off x="5004048" y="3284984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eighty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Rámeček 22"/>
          <p:cNvSpPr/>
          <p:nvPr/>
        </p:nvSpPr>
        <p:spPr>
          <a:xfrm>
            <a:off x="5076056" y="4638709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ninety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Rámeček 23"/>
          <p:cNvSpPr/>
          <p:nvPr/>
        </p:nvSpPr>
        <p:spPr>
          <a:xfrm>
            <a:off x="5652120" y="5785828"/>
            <a:ext cx="2520280" cy="914400"/>
          </a:xfrm>
          <a:prstGeom prst="fram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hundred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14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39693" y="2145114"/>
            <a:ext cx="84170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ten 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4852674" y="4212709"/>
            <a:ext cx="1389548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3200" b="1" dirty="0" err="1">
                <a:solidFill>
                  <a:prstClr val="black"/>
                </a:solidFill>
              </a:rPr>
              <a:t>twenty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01777" y="2717370"/>
            <a:ext cx="1358449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3200" b="1" dirty="0" err="1" smtClean="0">
                <a:solidFill>
                  <a:prstClr val="black"/>
                </a:solidFill>
              </a:rPr>
              <a:t>ninety</a:t>
            </a:r>
            <a:r>
              <a:rPr lang="cs-CZ" sz="3200" b="1" dirty="0" smtClean="0">
                <a:solidFill>
                  <a:prstClr val="black"/>
                </a:solidFill>
              </a:rPr>
              <a:t> 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28325" y="3672960"/>
            <a:ext cx="1238865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eighty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5227425" y="1351022"/>
            <a:ext cx="1502399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seventy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3193529" y="4797485"/>
            <a:ext cx="974947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sixty</a:t>
            </a:r>
            <a:endParaRPr lang="cs-CZ" sz="3200" b="1" dirty="0"/>
          </a:p>
        </p:txBody>
      </p:sp>
      <p:sp>
        <p:nvSpPr>
          <p:cNvPr id="9" name="Obdélník 8"/>
          <p:cNvSpPr/>
          <p:nvPr/>
        </p:nvSpPr>
        <p:spPr>
          <a:xfrm>
            <a:off x="2267812" y="1244660"/>
            <a:ext cx="974947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fifty</a:t>
            </a:r>
            <a:r>
              <a:rPr lang="cs-CZ" sz="3200" b="1" dirty="0" smtClean="0">
                <a:solidFill>
                  <a:prstClr val="black"/>
                </a:solidFill>
              </a:rPr>
              <a:t> </a:t>
            </a:r>
            <a:endParaRPr lang="cs-CZ" sz="3200" b="1" dirty="0"/>
          </a:p>
        </p:txBody>
      </p:sp>
      <p:sp>
        <p:nvSpPr>
          <p:cNvPr id="10" name="Obdélník 9"/>
          <p:cNvSpPr/>
          <p:nvPr/>
        </p:nvSpPr>
        <p:spPr>
          <a:xfrm>
            <a:off x="6591680" y="5229200"/>
            <a:ext cx="1012008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cs-CZ" sz="3200" b="1" dirty="0" err="1" smtClean="0">
                <a:solidFill>
                  <a:prstClr val="black"/>
                </a:solidFill>
              </a:rPr>
              <a:t>forty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62023" y="2581335"/>
            <a:ext cx="1130438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thirty</a:t>
            </a:r>
            <a:endParaRPr lang="cs-CZ" sz="3200" b="1" dirty="0"/>
          </a:p>
        </p:txBody>
      </p:sp>
      <p:sp>
        <p:nvSpPr>
          <p:cNvPr id="12" name="Obdélník 11"/>
          <p:cNvSpPr/>
          <p:nvPr/>
        </p:nvSpPr>
        <p:spPr>
          <a:xfrm>
            <a:off x="1278232" y="4212710"/>
            <a:ext cx="1630767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prstClr val="black"/>
                </a:solidFill>
              </a:rPr>
              <a:t>hundred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80131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09224" y="1628800"/>
            <a:ext cx="6967998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ent</a:t>
            </a:r>
            <a:r>
              <a:rPr lang="cs-CZ" sz="3200" dirty="0" smtClean="0"/>
              <a:t>   _____________________________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764704"/>
            <a:ext cx="624626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Napiš správné názvy  z rozházených písmen. Vyškrtávej písmenka.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9224" y="2492896"/>
            <a:ext cx="6909905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wettny</a:t>
            </a:r>
            <a:r>
              <a:rPr lang="cs-CZ" sz="3200" dirty="0" smtClean="0"/>
              <a:t>   __________________________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3501008"/>
            <a:ext cx="6709914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htrtyi</a:t>
            </a:r>
            <a:r>
              <a:rPr lang="cs-CZ" sz="3200" dirty="0" smtClean="0"/>
              <a:t>   __________________________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7584" y="4581128"/>
            <a:ext cx="6403100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otrfy</a:t>
            </a:r>
            <a:r>
              <a:rPr lang="cs-CZ" sz="3200" dirty="0" smtClean="0"/>
              <a:t>   _________________________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5589240"/>
            <a:ext cx="6259599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ffiyt</a:t>
            </a:r>
            <a:r>
              <a:rPr lang="cs-CZ" sz="3200" dirty="0" smtClean="0"/>
              <a:t>   _________________________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6250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764704"/>
            <a:ext cx="630397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Napiš správné názvy  z rozházených písmen. Vyškrtávej písmenka.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3241" y="1772816"/>
            <a:ext cx="6755567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yxist</a:t>
            </a:r>
            <a:r>
              <a:rPr lang="cs-CZ" sz="3200" dirty="0" smtClean="0"/>
              <a:t>   ___________________________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2708920"/>
            <a:ext cx="7177991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tyesnev</a:t>
            </a:r>
            <a:r>
              <a:rPr lang="cs-CZ" sz="3200" dirty="0" smtClean="0"/>
              <a:t>    __________________________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3717032"/>
            <a:ext cx="6608284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ytiehg</a:t>
            </a:r>
            <a:r>
              <a:rPr lang="cs-CZ" sz="3200" dirty="0" smtClean="0"/>
              <a:t>   ________________________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4797152"/>
            <a:ext cx="6735305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inenyt</a:t>
            </a:r>
            <a:r>
              <a:rPr lang="cs-CZ" sz="3200" dirty="0" smtClean="0"/>
              <a:t>    _________________________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5805264"/>
            <a:ext cx="7016088" cy="58477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dreuhdn</a:t>
            </a:r>
            <a:r>
              <a:rPr lang="cs-CZ" sz="3200" dirty="0" smtClean="0"/>
              <a:t>   _________________________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9180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764704"/>
            <a:ext cx="630397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Napiš </a:t>
            </a:r>
            <a:r>
              <a:rPr lang="cs-CZ" dirty="0" smtClean="0"/>
              <a:t>správný název  </a:t>
            </a:r>
            <a:r>
              <a:rPr lang="cs-CZ" dirty="0"/>
              <a:t>z rozházených písmen. Vyškrtávej písmenka.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2780928"/>
            <a:ext cx="32893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51720" y="2636912"/>
            <a:ext cx="332142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016" y="3284984"/>
            <a:ext cx="33374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3469650"/>
            <a:ext cx="32733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6136" y="2965594"/>
            <a:ext cx="30970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32240" y="3654316"/>
            <a:ext cx="32733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52320" y="3006244"/>
            <a:ext cx="29687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51291" y="5661248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74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Ten,twenty,thirty,forty,fifty,sixty,seventy,eighty,ninety,hundred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46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43234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254</Words>
  <Application>Microsoft Office PowerPoint</Application>
  <PresentationFormat>Předvádění na obrazovce (4:3)</PresentationFormat>
  <Paragraphs>64</Paragraphs>
  <Slides>10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Řešení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reditel</cp:lastModifiedBy>
  <cp:revision>15</cp:revision>
  <dcterms:created xsi:type="dcterms:W3CDTF">2013-04-25T03:59:00Z</dcterms:created>
  <dcterms:modified xsi:type="dcterms:W3CDTF">2011-12-28T08:04:00Z</dcterms:modified>
</cp:coreProperties>
</file>