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4" r:id="rId3"/>
    <p:sldId id="256" r:id="rId4"/>
    <p:sldId id="257" r:id="rId5"/>
    <p:sldId id="262" r:id="rId6"/>
    <p:sldId id="258" r:id="rId7"/>
    <p:sldId id="259" r:id="rId8"/>
    <p:sldId id="260" r:id="rId9"/>
    <p:sldId id="261" r:id="rId10"/>
    <p:sldId id="266" r:id="rId11"/>
    <p:sldId id="268" r:id="rId12"/>
    <p:sldId id="267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5" autoAdjust="0"/>
    <p:restoredTop sz="94660"/>
  </p:normalViewPr>
  <p:slideViewPr>
    <p:cSldViewPr>
      <p:cViewPr>
        <p:scale>
          <a:sx n="70" d="100"/>
          <a:sy n="70" d="100"/>
        </p:scale>
        <p:origin x="-1854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571090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Lenka Štětková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VY_32_INOVACE_1C_05_Toys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Anglický jazyk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20.4.2013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45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361950" y="37465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28600" y="1512887"/>
            <a:ext cx="8686800" cy="49704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Materiál je určený pro žáky 3. ročníku, pro výuku Anglického jazyka – téma TOYS.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Jedná se o prezentaci na interaktivní tabuli.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Prezentace je určena </a:t>
            </a:r>
            <a:r>
              <a:rPr lang="cs-CZ" sz="2800" dirty="0"/>
              <a:t>k</a:t>
            </a:r>
            <a:r>
              <a:rPr lang="cs-CZ" sz="2800" dirty="0" smtClean="0"/>
              <a:t> </a:t>
            </a:r>
            <a:r>
              <a:rPr lang="cs-CZ" sz="2800" dirty="0"/>
              <a:t>procvičování </a:t>
            </a:r>
            <a:r>
              <a:rPr lang="cs-CZ" sz="2800" dirty="0" smtClean="0"/>
              <a:t>učiva, k výkladu nového učiva, k samostatné práci.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4-5: seznámení se slovní zásobou  pomocí</a:t>
            </a:r>
            <a:r>
              <a:rPr lang="cs-CZ" sz="2800" dirty="0" smtClean="0">
                <a:latin typeface="Arial" charset="0"/>
              </a:rPr>
              <a:t> </a:t>
            </a:r>
            <a:r>
              <a:rPr lang="cs-CZ" sz="2800" dirty="0" smtClean="0"/>
              <a:t>spojování českého a anglického slova.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6: v nové slovní zásobě chybí písmena, doplnění.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7 : z rozházených písmen ve slově tvoření správného slova v AJ.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8-10: podle obrázku doplnění neúplných vět 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11: porozumění textu, malování obrázku.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Materiál je určen k interaktivní výuce.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Časová dotace : 30 min.</a:t>
            </a:r>
          </a:p>
        </p:txBody>
      </p:sp>
    </p:spTree>
    <p:extLst>
      <p:ext uri="{BB962C8B-B14F-4D97-AF65-F5344CB8AC3E}">
        <p14:creationId xmlns:p14="http://schemas.microsoft.com/office/powerpoint/2010/main" val="72870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C000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dirty="0" smtClean="0"/>
              <a:t>TOYS</a:t>
            </a:r>
            <a:endParaRPr lang="cs-CZ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274950" y="3968346"/>
            <a:ext cx="3085508" cy="1590237"/>
            <a:chOff x="1824" y="633"/>
            <a:chExt cx="2834" cy="2849"/>
          </a:xfrm>
        </p:grpSpPr>
        <p:sp>
          <p:nvSpPr>
            <p:cNvPr id="5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10391 w 21600"/>
                <a:gd name="T1" fmla="*/ 15806 h 21600"/>
                <a:gd name="T2" fmla="*/ 20551 w 21600"/>
                <a:gd name="T3" fmla="*/ 21088 h 21600"/>
                <a:gd name="T4" fmla="*/ 13180 w 21600"/>
                <a:gd name="T5" fmla="*/ 13801 h 21600"/>
                <a:gd name="T6" fmla="*/ 20551 w 21600"/>
                <a:gd name="T7" fmla="*/ 7025 h 21600"/>
                <a:gd name="T8" fmla="*/ 10500 w 21600"/>
                <a:gd name="T9" fmla="*/ 52 h 21600"/>
                <a:gd name="T10" fmla="*/ 692 w 21600"/>
                <a:gd name="T11" fmla="*/ 6802 h 21600"/>
                <a:gd name="T12" fmla="*/ 8064 w 21600"/>
                <a:gd name="T13" fmla="*/ 13526 h 21600"/>
                <a:gd name="T14" fmla="*/ 692 w 21600"/>
                <a:gd name="T15" fmla="*/ 21088 h 21600"/>
                <a:gd name="T16" fmla="*/ 2273 w 21600"/>
                <a:gd name="T17" fmla="*/ 7719 h 21600"/>
                <a:gd name="T18" fmla="*/ 19149 w 21600"/>
                <a:gd name="T19" fmla="*/ 202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dirty="0" smtClean="0"/>
                <a:t>O    </a:t>
              </a:r>
              <a:r>
                <a:rPr lang="cs-CZ" dirty="0" err="1" smtClean="0"/>
                <a:t>O</a:t>
              </a:r>
              <a:endParaRPr lang="cs-CZ" dirty="0"/>
            </a:p>
          </p:txBody>
        </p:sp>
        <p:sp>
          <p:nvSpPr>
            <p:cNvPr id="6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1 w 21600"/>
                <a:gd name="T1" fmla="*/ 13386 h 21600"/>
                <a:gd name="T2" fmla="*/ 4202 w 21600"/>
                <a:gd name="T3" fmla="*/ 21161 h 21600"/>
                <a:gd name="T4" fmla="*/ 10400 w 21600"/>
                <a:gd name="T5" fmla="*/ 13909 h 21600"/>
                <a:gd name="T6" fmla="*/ 16821 w 21600"/>
                <a:gd name="T7" fmla="*/ 21190 h 21600"/>
                <a:gd name="T8" fmla="*/ 21600 w 21600"/>
                <a:gd name="T9" fmla="*/ 15083 h 21600"/>
                <a:gd name="T10" fmla="*/ 16889 w 21600"/>
                <a:gd name="T11" fmla="*/ 5739 h 21600"/>
                <a:gd name="T12" fmla="*/ 10800 w 21600"/>
                <a:gd name="T13" fmla="*/ 28 h 21600"/>
                <a:gd name="T14" fmla="*/ 4202 w 21600"/>
                <a:gd name="T15" fmla="*/ 5894 h 21600"/>
                <a:gd name="T16" fmla="*/ 5388 w 21600"/>
                <a:gd name="T17" fmla="*/ 6742 h 21600"/>
                <a:gd name="T18" fmla="*/ 16177 w 21600"/>
                <a:gd name="T19" fmla="*/ 2044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dirty="0" smtClean="0"/>
                <a:t>S</a:t>
              </a:r>
              <a:endParaRPr lang="cs-CZ" dirty="0"/>
            </a:p>
          </p:txBody>
        </p:sp>
        <p:sp>
          <p:nvSpPr>
            <p:cNvPr id="7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dirty="0"/>
                <a:t> </a:t>
              </a:r>
              <a:r>
                <a:rPr lang="cs-CZ" dirty="0" smtClean="0"/>
                <a:t>     Y</a:t>
              </a:r>
              <a:endParaRPr lang="cs-CZ" dirty="0"/>
            </a:p>
          </p:txBody>
        </p:sp>
        <p:sp>
          <p:nvSpPr>
            <p:cNvPr id="8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cs-CZ" dirty="0" smtClean="0"/>
                <a:t>T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11702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keta 3"/>
          <p:cNvSpPr/>
          <p:nvPr/>
        </p:nvSpPr>
        <p:spPr>
          <a:xfrm>
            <a:off x="616546" y="1628800"/>
            <a:ext cx="2587302" cy="11521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panenka</a:t>
            </a:r>
            <a:endParaRPr lang="cs-CZ" sz="3200" dirty="0"/>
          </a:p>
        </p:txBody>
      </p:sp>
      <p:sp>
        <p:nvSpPr>
          <p:cNvPr id="7" name="Plaketa 6"/>
          <p:cNvSpPr/>
          <p:nvPr/>
        </p:nvSpPr>
        <p:spPr>
          <a:xfrm>
            <a:off x="107504" y="4077072"/>
            <a:ext cx="2592288" cy="1176958"/>
          </a:xfrm>
          <a:prstGeom prst="plaqu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car</a:t>
            </a:r>
            <a:endParaRPr lang="cs-CZ" sz="3600" dirty="0"/>
          </a:p>
        </p:txBody>
      </p:sp>
      <p:sp>
        <p:nvSpPr>
          <p:cNvPr id="12" name="Plaketa 11"/>
          <p:cNvSpPr/>
          <p:nvPr/>
        </p:nvSpPr>
        <p:spPr>
          <a:xfrm>
            <a:off x="3563888" y="836712"/>
            <a:ext cx="2587302" cy="11521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auto</a:t>
            </a:r>
            <a:endParaRPr lang="cs-CZ" sz="3200" dirty="0"/>
          </a:p>
        </p:txBody>
      </p:sp>
      <p:sp>
        <p:nvSpPr>
          <p:cNvPr id="14" name="Plaketa 13"/>
          <p:cNvSpPr/>
          <p:nvPr/>
        </p:nvSpPr>
        <p:spPr>
          <a:xfrm>
            <a:off x="5796136" y="2420888"/>
            <a:ext cx="2587302" cy="11521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medvídek</a:t>
            </a:r>
            <a:endParaRPr lang="cs-CZ" sz="3200" dirty="0"/>
          </a:p>
        </p:txBody>
      </p:sp>
      <p:sp>
        <p:nvSpPr>
          <p:cNvPr id="15" name="Plaketa 14"/>
          <p:cNvSpPr/>
          <p:nvPr/>
        </p:nvSpPr>
        <p:spPr>
          <a:xfrm>
            <a:off x="3203848" y="3666567"/>
            <a:ext cx="2592288" cy="1176958"/>
          </a:xfrm>
          <a:prstGeom prst="plaqu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/>
              <a:t>t</a:t>
            </a:r>
            <a:r>
              <a:rPr lang="cs-CZ" sz="3600" dirty="0" err="1" smtClean="0"/>
              <a:t>eddy</a:t>
            </a:r>
            <a:r>
              <a:rPr lang="cs-CZ" sz="3600" dirty="0" smtClean="0"/>
              <a:t> </a:t>
            </a:r>
            <a:r>
              <a:rPr lang="cs-CZ" sz="3600" dirty="0" err="1" smtClean="0"/>
              <a:t>bear</a:t>
            </a:r>
            <a:endParaRPr lang="cs-CZ" sz="3600" dirty="0"/>
          </a:p>
        </p:txBody>
      </p:sp>
      <p:sp>
        <p:nvSpPr>
          <p:cNvPr id="16" name="Plaketa 15"/>
          <p:cNvSpPr/>
          <p:nvPr/>
        </p:nvSpPr>
        <p:spPr>
          <a:xfrm>
            <a:off x="6246229" y="4509120"/>
            <a:ext cx="2592288" cy="1176958"/>
          </a:xfrm>
          <a:prstGeom prst="plaqu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doll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635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keta 3"/>
          <p:cNvSpPr/>
          <p:nvPr/>
        </p:nvSpPr>
        <p:spPr>
          <a:xfrm>
            <a:off x="616546" y="1628800"/>
            <a:ext cx="2587302" cy="1152128"/>
          </a:xfrm>
          <a:prstGeom prst="plaqu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ball</a:t>
            </a:r>
            <a:endParaRPr lang="cs-CZ" sz="3600" dirty="0"/>
          </a:p>
        </p:txBody>
      </p:sp>
      <p:sp>
        <p:nvSpPr>
          <p:cNvPr id="5" name="Plaketa 4"/>
          <p:cNvSpPr/>
          <p:nvPr/>
        </p:nvSpPr>
        <p:spPr>
          <a:xfrm>
            <a:off x="107504" y="4077072"/>
            <a:ext cx="2592288" cy="1176958"/>
          </a:xfrm>
          <a:prstGeom prst="plaqu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kolo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Plaketa 5"/>
          <p:cNvSpPr/>
          <p:nvPr/>
        </p:nvSpPr>
        <p:spPr>
          <a:xfrm>
            <a:off x="3563888" y="836712"/>
            <a:ext cx="2587302" cy="1152128"/>
          </a:xfrm>
          <a:prstGeom prst="plaqu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bike</a:t>
            </a:r>
            <a:endParaRPr lang="cs-CZ" sz="3600" dirty="0"/>
          </a:p>
        </p:txBody>
      </p:sp>
      <p:sp>
        <p:nvSpPr>
          <p:cNvPr id="7" name="Plaketa 6"/>
          <p:cNvSpPr/>
          <p:nvPr/>
        </p:nvSpPr>
        <p:spPr>
          <a:xfrm>
            <a:off x="5796136" y="2420888"/>
            <a:ext cx="2587302" cy="1152128"/>
          </a:xfrm>
          <a:prstGeom prst="plaqu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guitar</a:t>
            </a:r>
            <a:endParaRPr lang="cs-CZ" sz="3600" dirty="0"/>
          </a:p>
        </p:txBody>
      </p:sp>
      <p:sp>
        <p:nvSpPr>
          <p:cNvPr id="8" name="Plaketa 7"/>
          <p:cNvSpPr/>
          <p:nvPr/>
        </p:nvSpPr>
        <p:spPr>
          <a:xfrm>
            <a:off x="3203848" y="4907571"/>
            <a:ext cx="2592288" cy="1176958"/>
          </a:xfrm>
          <a:prstGeom prst="plaqu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míč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Plaketa 8"/>
          <p:cNvSpPr/>
          <p:nvPr/>
        </p:nvSpPr>
        <p:spPr>
          <a:xfrm>
            <a:off x="6246229" y="4509120"/>
            <a:ext cx="2592288" cy="1176958"/>
          </a:xfrm>
          <a:prstGeom prst="plaqu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kytara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19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keta 3"/>
          <p:cNvSpPr/>
          <p:nvPr/>
        </p:nvSpPr>
        <p:spPr>
          <a:xfrm>
            <a:off x="616546" y="1628800"/>
            <a:ext cx="2587302" cy="1152128"/>
          </a:xfrm>
          <a:prstGeom prst="plaqu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B _ KE</a:t>
            </a:r>
            <a:endParaRPr lang="cs-CZ" sz="3600" dirty="0"/>
          </a:p>
        </p:txBody>
      </p:sp>
      <p:sp>
        <p:nvSpPr>
          <p:cNvPr id="5" name="Plaketa 4"/>
          <p:cNvSpPr/>
          <p:nvPr/>
        </p:nvSpPr>
        <p:spPr>
          <a:xfrm>
            <a:off x="467544" y="3920641"/>
            <a:ext cx="2592288" cy="1176958"/>
          </a:xfrm>
          <a:prstGeom prst="plaque">
            <a:avLst/>
          </a:prstGeom>
          <a:solidFill>
            <a:srgbClr val="FF33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DO _ _</a:t>
            </a:r>
            <a:endParaRPr lang="cs-CZ" sz="3600" dirty="0"/>
          </a:p>
        </p:txBody>
      </p:sp>
      <p:sp>
        <p:nvSpPr>
          <p:cNvPr id="6" name="Plaketa 5"/>
          <p:cNvSpPr/>
          <p:nvPr/>
        </p:nvSpPr>
        <p:spPr>
          <a:xfrm>
            <a:off x="3563888" y="836712"/>
            <a:ext cx="2587302" cy="1152128"/>
          </a:xfrm>
          <a:prstGeom prst="plaqu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TE _ _ Y  BEAR</a:t>
            </a:r>
            <a:endParaRPr lang="cs-CZ" sz="3600" dirty="0"/>
          </a:p>
        </p:txBody>
      </p:sp>
      <p:sp>
        <p:nvSpPr>
          <p:cNvPr id="7" name="Plaketa 6"/>
          <p:cNvSpPr/>
          <p:nvPr/>
        </p:nvSpPr>
        <p:spPr>
          <a:xfrm>
            <a:off x="5796136" y="2420888"/>
            <a:ext cx="2587302" cy="1152128"/>
          </a:xfrm>
          <a:prstGeom prst="plaqu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G _ _ TAR</a:t>
            </a:r>
            <a:endParaRPr lang="cs-CZ" sz="3600" dirty="0"/>
          </a:p>
        </p:txBody>
      </p:sp>
      <p:sp>
        <p:nvSpPr>
          <p:cNvPr id="8" name="Plaketa 7"/>
          <p:cNvSpPr/>
          <p:nvPr/>
        </p:nvSpPr>
        <p:spPr>
          <a:xfrm>
            <a:off x="3203848" y="4907571"/>
            <a:ext cx="2592288" cy="1176958"/>
          </a:xfrm>
          <a:prstGeom prst="plaque">
            <a:avLst/>
          </a:prstGeom>
          <a:solidFill>
            <a:srgbClr val="FF33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_ AR</a:t>
            </a:r>
            <a:endParaRPr lang="cs-CZ" sz="3600" dirty="0"/>
          </a:p>
        </p:txBody>
      </p:sp>
      <p:sp>
        <p:nvSpPr>
          <p:cNvPr id="9" name="Plaketa 8"/>
          <p:cNvSpPr/>
          <p:nvPr/>
        </p:nvSpPr>
        <p:spPr>
          <a:xfrm>
            <a:off x="6246229" y="4509120"/>
            <a:ext cx="2592288" cy="1176958"/>
          </a:xfrm>
          <a:prstGeom prst="plaque">
            <a:avLst/>
          </a:prstGeom>
          <a:solidFill>
            <a:srgbClr val="FF33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BA _ _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12975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keta 4"/>
          <p:cNvSpPr/>
          <p:nvPr/>
        </p:nvSpPr>
        <p:spPr>
          <a:xfrm>
            <a:off x="610904" y="1628800"/>
            <a:ext cx="2587302" cy="1152128"/>
          </a:xfrm>
          <a:prstGeom prst="plaqu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IBEK</a:t>
            </a:r>
            <a:endParaRPr lang="cs-CZ" sz="3600" dirty="0"/>
          </a:p>
        </p:txBody>
      </p:sp>
      <p:sp>
        <p:nvSpPr>
          <p:cNvPr id="6" name="Plaketa 5"/>
          <p:cNvSpPr/>
          <p:nvPr/>
        </p:nvSpPr>
        <p:spPr>
          <a:xfrm>
            <a:off x="107504" y="4077072"/>
            <a:ext cx="2592288" cy="1176958"/>
          </a:xfrm>
          <a:prstGeom prst="plaqu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LLOD</a:t>
            </a:r>
            <a:endParaRPr lang="cs-CZ" sz="3600" dirty="0"/>
          </a:p>
        </p:txBody>
      </p:sp>
      <p:sp>
        <p:nvSpPr>
          <p:cNvPr id="7" name="Plaketa 6"/>
          <p:cNvSpPr/>
          <p:nvPr/>
        </p:nvSpPr>
        <p:spPr>
          <a:xfrm>
            <a:off x="3563888" y="836712"/>
            <a:ext cx="2587302" cy="1152128"/>
          </a:xfrm>
          <a:prstGeom prst="plaqu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DDYTE   EARB</a:t>
            </a:r>
            <a:endParaRPr lang="cs-CZ" sz="3600" dirty="0"/>
          </a:p>
        </p:txBody>
      </p:sp>
      <p:sp>
        <p:nvSpPr>
          <p:cNvPr id="8" name="Plaketa 7"/>
          <p:cNvSpPr/>
          <p:nvPr/>
        </p:nvSpPr>
        <p:spPr>
          <a:xfrm>
            <a:off x="5796136" y="2420888"/>
            <a:ext cx="2587302" cy="1152128"/>
          </a:xfrm>
          <a:prstGeom prst="plaqu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ARC</a:t>
            </a:r>
            <a:endParaRPr lang="cs-CZ" sz="3600" dirty="0"/>
          </a:p>
        </p:txBody>
      </p:sp>
      <p:sp>
        <p:nvSpPr>
          <p:cNvPr id="9" name="Plaketa 8"/>
          <p:cNvSpPr/>
          <p:nvPr/>
        </p:nvSpPr>
        <p:spPr>
          <a:xfrm>
            <a:off x="3203848" y="4907571"/>
            <a:ext cx="2592288" cy="1176958"/>
          </a:xfrm>
          <a:prstGeom prst="plaqu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IUGRAT</a:t>
            </a:r>
            <a:endParaRPr lang="cs-CZ" sz="3600" dirty="0"/>
          </a:p>
        </p:txBody>
      </p:sp>
      <p:sp>
        <p:nvSpPr>
          <p:cNvPr id="10" name="Plaketa 9"/>
          <p:cNvSpPr/>
          <p:nvPr/>
        </p:nvSpPr>
        <p:spPr>
          <a:xfrm>
            <a:off x="6246229" y="4509120"/>
            <a:ext cx="2592288" cy="1176958"/>
          </a:xfrm>
          <a:prstGeom prst="plaqu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ALLB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3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971600" y="4941168"/>
            <a:ext cx="5982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 ___________________ . </a:t>
            </a:r>
            <a:r>
              <a:rPr lang="cs-CZ" dirty="0" err="1" smtClean="0"/>
              <a:t>It´s</a:t>
            </a:r>
            <a:r>
              <a:rPr lang="cs-CZ" dirty="0" smtClean="0"/>
              <a:t> ___________________ .</a:t>
            </a:r>
            <a:endParaRPr lang="cs-CZ" dirty="0"/>
          </a:p>
        </p:txBody>
      </p:sp>
      <p:pic>
        <p:nvPicPr>
          <p:cNvPr id="1026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56944"/>
            <a:ext cx="3507603" cy="2878957"/>
          </a:xfrm>
          <a:prstGeom prst="rect">
            <a:avLst/>
          </a:prstGeom>
          <a:noFill/>
          <a:ln>
            <a:solidFill>
              <a:srgbClr val="00B050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884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517232"/>
            <a:ext cx="60308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a  ___________________ . </a:t>
            </a:r>
            <a:r>
              <a:rPr lang="cs-CZ" dirty="0" err="1"/>
              <a:t>It´s</a:t>
            </a:r>
            <a:r>
              <a:rPr lang="cs-CZ" dirty="0"/>
              <a:t> ___________________ .</a:t>
            </a:r>
          </a:p>
          <a:p>
            <a:endParaRPr lang="cs-CZ" dirty="0"/>
          </a:p>
        </p:txBody>
      </p:sp>
      <p:pic>
        <p:nvPicPr>
          <p:cNvPr id="2050" name="Picture 2" descr="C:\Users\uzivatel\AppData\Local\Microsoft\Windows\Temporary Internet Files\Content.IE5\MYY1NZUS\MC9002816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3240360" cy="35283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353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021288"/>
            <a:ext cx="77620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a  </a:t>
            </a:r>
            <a:r>
              <a:rPr lang="cs-CZ" dirty="0" smtClean="0"/>
              <a:t>__________________________________ </a:t>
            </a:r>
            <a:r>
              <a:rPr lang="cs-CZ" dirty="0"/>
              <a:t>. </a:t>
            </a:r>
            <a:r>
              <a:rPr lang="cs-CZ" dirty="0" err="1"/>
              <a:t>It´s</a:t>
            </a:r>
            <a:r>
              <a:rPr lang="cs-CZ" dirty="0"/>
              <a:t> ___________________ .</a:t>
            </a:r>
          </a:p>
          <a:p>
            <a:endParaRPr lang="cs-CZ" dirty="0"/>
          </a:p>
        </p:txBody>
      </p:sp>
      <p:pic>
        <p:nvPicPr>
          <p:cNvPr id="3074" name="Picture 2" descr="C:\Users\uzivatel\AppData\Local\Microsoft\Windows\Temporary Internet Files\Content.IE5\2KKIAUGT\MP9004054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798" y="620688"/>
            <a:ext cx="6400800" cy="457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3412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260648"/>
            <a:ext cx="8042843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red</a:t>
            </a:r>
            <a:r>
              <a:rPr lang="cs-CZ" sz="2400" dirty="0"/>
              <a:t> </a:t>
            </a:r>
            <a:r>
              <a:rPr lang="cs-CZ" sz="2400" dirty="0" smtClean="0"/>
              <a:t>car. </a:t>
            </a:r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 smtClean="0"/>
              <a:t>two</a:t>
            </a:r>
            <a:r>
              <a:rPr lang="cs-CZ" sz="2400" dirty="0" smtClean="0"/>
              <a:t> pink </a:t>
            </a:r>
            <a:r>
              <a:rPr lang="cs-CZ" sz="2400" dirty="0" err="1" smtClean="0"/>
              <a:t>dolls</a:t>
            </a:r>
            <a:r>
              <a:rPr lang="cs-CZ" sz="2400" dirty="0" smtClean="0"/>
              <a:t>. </a:t>
            </a:r>
            <a:r>
              <a:rPr lang="cs-CZ" sz="2400" dirty="0" err="1" smtClean="0"/>
              <a:t>There</a:t>
            </a:r>
            <a:r>
              <a:rPr lang="cs-CZ" sz="2400" dirty="0" smtClean="0"/>
              <a:t>  </a:t>
            </a:r>
            <a:r>
              <a:rPr lang="cs-CZ" sz="2400" dirty="0" err="1" smtClean="0"/>
              <a:t>is</a:t>
            </a:r>
            <a:r>
              <a:rPr lang="cs-CZ" sz="2400" dirty="0" smtClean="0"/>
              <a:t>  </a:t>
            </a:r>
            <a:r>
              <a:rPr lang="cs-CZ" sz="2400" dirty="0" err="1" smtClean="0"/>
              <a:t>one</a:t>
            </a:r>
            <a:r>
              <a:rPr lang="cs-CZ" sz="2400" dirty="0" smtClean="0"/>
              <a:t> green</a:t>
            </a:r>
          </a:p>
          <a:p>
            <a:endParaRPr lang="cs-CZ" sz="2400" dirty="0"/>
          </a:p>
          <a:p>
            <a:r>
              <a:rPr lang="cs-CZ" sz="2400" dirty="0" smtClean="0"/>
              <a:t> </a:t>
            </a:r>
            <a:r>
              <a:rPr lang="cs-CZ" sz="2400" dirty="0" err="1" smtClean="0"/>
              <a:t>ball</a:t>
            </a:r>
            <a:r>
              <a:rPr lang="cs-CZ" sz="2400" dirty="0" smtClean="0"/>
              <a:t>. </a:t>
            </a:r>
            <a:r>
              <a:rPr lang="cs-CZ" sz="2400" dirty="0" err="1" smtClean="0"/>
              <a:t>There</a:t>
            </a:r>
            <a:r>
              <a:rPr lang="cs-CZ" sz="2400" dirty="0" smtClean="0"/>
              <a:t> are </a:t>
            </a:r>
            <a:r>
              <a:rPr lang="cs-CZ" sz="2400" dirty="0" err="1" smtClean="0"/>
              <a:t>three</a:t>
            </a:r>
            <a:r>
              <a:rPr lang="cs-CZ" sz="2400" dirty="0" smtClean="0"/>
              <a:t> </a:t>
            </a:r>
            <a:r>
              <a:rPr lang="cs-CZ" sz="2400" dirty="0" err="1" smtClean="0"/>
              <a:t>brown</a:t>
            </a:r>
            <a:r>
              <a:rPr lang="cs-CZ" sz="2400" dirty="0" smtClean="0"/>
              <a:t> </a:t>
            </a:r>
            <a:r>
              <a:rPr lang="cs-CZ" sz="2400" dirty="0" err="1" smtClean="0"/>
              <a:t>guitars</a:t>
            </a:r>
            <a:r>
              <a:rPr lang="cs-CZ" sz="2400" dirty="0" smtClean="0"/>
              <a:t>.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orange</a:t>
            </a:r>
            <a:r>
              <a:rPr lang="cs-CZ" sz="2400" dirty="0" smtClean="0"/>
              <a:t> </a:t>
            </a:r>
          </a:p>
          <a:p>
            <a:endParaRPr lang="cs-CZ" sz="2400" dirty="0"/>
          </a:p>
          <a:p>
            <a:r>
              <a:rPr lang="cs-CZ" sz="2400" dirty="0" err="1" smtClean="0"/>
              <a:t>teddy</a:t>
            </a:r>
            <a:r>
              <a:rPr lang="cs-CZ" sz="2400" dirty="0" smtClean="0"/>
              <a:t> </a:t>
            </a:r>
            <a:r>
              <a:rPr lang="cs-CZ" sz="2400" dirty="0" err="1" smtClean="0"/>
              <a:t>bear</a:t>
            </a:r>
            <a:r>
              <a:rPr lang="cs-CZ" sz="2400" dirty="0" smtClean="0"/>
              <a:t>. 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 a  blue  bike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7544" y="2420888"/>
            <a:ext cx="8344366" cy="34563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18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66400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</a:p>
          <a:p>
            <a:r>
              <a:rPr lang="cs-CZ" dirty="0" smtClean="0"/>
              <a:t>Car – auto</a:t>
            </a:r>
          </a:p>
          <a:p>
            <a:r>
              <a:rPr lang="cs-CZ" dirty="0" err="1" smtClean="0"/>
              <a:t>Teddy</a:t>
            </a:r>
            <a:r>
              <a:rPr lang="cs-CZ" dirty="0" smtClean="0"/>
              <a:t> </a:t>
            </a:r>
            <a:r>
              <a:rPr lang="cs-CZ" dirty="0" err="1" smtClean="0"/>
              <a:t>bear</a:t>
            </a:r>
            <a:r>
              <a:rPr lang="cs-CZ" dirty="0" smtClean="0"/>
              <a:t> – medvídek</a:t>
            </a:r>
          </a:p>
          <a:p>
            <a:r>
              <a:rPr lang="cs-CZ" dirty="0" err="1" smtClean="0"/>
              <a:t>Ball</a:t>
            </a:r>
            <a:r>
              <a:rPr lang="cs-CZ" dirty="0" smtClean="0"/>
              <a:t> – míč </a:t>
            </a:r>
          </a:p>
          <a:p>
            <a:r>
              <a:rPr lang="cs-CZ" dirty="0" err="1" smtClean="0"/>
              <a:t>Doll</a:t>
            </a:r>
            <a:r>
              <a:rPr lang="cs-CZ" dirty="0" smtClean="0"/>
              <a:t> – panenka</a:t>
            </a:r>
          </a:p>
          <a:p>
            <a:r>
              <a:rPr lang="cs-CZ" dirty="0" err="1" smtClean="0"/>
              <a:t>Guitar</a:t>
            </a:r>
            <a:r>
              <a:rPr lang="cs-CZ" dirty="0" smtClean="0"/>
              <a:t> – kytara</a:t>
            </a:r>
          </a:p>
          <a:p>
            <a:r>
              <a:rPr lang="cs-CZ" dirty="0" smtClean="0"/>
              <a:t>Bike – kolo</a:t>
            </a:r>
          </a:p>
          <a:p>
            <a:endParaRPr lang="cs-CZ" dirty="0"/>
          </a:p>
          <a:p>
            <a:r>
              <a:rPr lang="cs-CZ" dirty="0" smtClean="0"/>
              <a:t>Toto je auto. Je zelené.</a:t>
            </a:r>
          </a:p>
          <a:p>
            <a:r>
              <a:rPr lang="cs-CZ" dirty="0" smtClean="0"/>
              <a:t>Toto je panenka. Je žlutá.</a:t>
            </a:r>
          </a:p>
          <a:p>
            <a:r>
              <a:rPr lang="cs-CZ" dirty="0" smtClean="0"/>
              <a:t>Toto je medvídek. </a:t>
            </a:r>
            <a:r>
              <a:rPr lang="cs-CZ" smtClean="0"/>
              <a:t>Je hnědý.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Je zde červené auto. Jsou zde dvě růžové panenky. Jeden zelený míč. </a:t>
            </a:r>
          </a:p>
          <a:p>
            <a:r>
              <a:rPr lang="cs-CZ" dirty="0" smtClean="0"/>
              <a:t>Jsou zde tři hnědé kytary. Jeden hnědý medvídek. Modré kolo.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14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43234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335</Words>
  <Application>Microsoft Office PowerPoint</Application>
  <PresentationFormat>Předvádění na obrazovce (4:3)</PresentationFormat>
  <Paragraphs>71</Paragraphs>
  <Slides>13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TOYS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TOYS</dc:title>
  <dc:creator>uzivatel</dc:creator>
  <cp:lastModifiedBy>reditel</cp:lastModifiedBy>
  <cp:revision>17</cp:revision>
  <dcterms:created xsi:type="dcterms:W3CDTF">2013-04-20T20:54:17Z</dcterms:created>
  <dcterms:modified xsi:type="dcterms:W3CDTF">2011-12-28T08:31:09Z</dcterms:modified>
</cp:coreProperties>
</file>