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2C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87719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VY_32_INOVACE_1C_06_Clothes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21.4.2013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48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3. ročníku, pro výuku Anglického jazyka – téma CLOTHES.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4-9: procvičování slovní zásoby, z rozházených písmen tvoření slov v AJ, zápis slov, využití slova ve větě, rozšíření věty o přídavné jméno: barvu, velikost.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10 : v šesti větách využít novou slovní zásobu, procvičení slovesa mít v 1. a 3.osobě, neurčitého členu, v případě věty bez členu nutnost použít číslovku.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Časová dotace: 30 min.</a:t>
            </a:r>
          </a:p>
        </p:txBody>
      </p:sp>
    </p:spTree>
    <p:extLst>
      <p:ext uri="{BB962C8B-B14F-4D97-AF65-F5344CB8AC3E}">
        <p14:creationId xmlns:p14="http://schemas.microsoft.com/office/powerpoint/2010/main" val="48985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08720"/>
            <a:ext cx="7772400" cy="1470025"/>
          </a:xfrm>
          <a:solidFill>
            <a:schemeClr val="tx2">
              <a:lumMod val="40000"/>
              <a:lumOff val="60000"/>
            </a:schemeClr>
          </a:solidFill>
          <a:ln w="76200">
            <a:solidFill>
              <a:schemeClr val="tx2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CLOTHES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4509120"/>
            <a:ext cx="5132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C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4693786"/>
            <a:ext cx="4427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L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4693786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O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4693786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T</a:t>
            </a:r>
            <a:endParaRPr lang="cs-CZ" sz="4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4693786"/>
            <a:ext cx="567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H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4693786"/>
            <a:ext cx="48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7030A0"/>
                </a:solidFill>
              </a:rPr>
              <a:t>E</a:t>
            </a:r>
            <a:endParaRPr lang="cs-CZ" sz="48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509120"/>
            <a:ext cx="466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S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69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3371" y="3077779"/>
            <a:ext cx="380232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J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708920"/>
            <a:ext cx="579005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80210" y="3304665"/>
            <a:ext cx="710451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084350"/>
            <a:ext cx="502061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P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2843268"/>
            <a:ext cx="486030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78974" y="2427769"/>
            <a:ext cx="519694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2407" y="4437112"/>
            <a:ext cx="5339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--------     ---------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6824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  __________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0688"/>
            <a:ext cx="3246723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91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0810" y="2293421"/>
            <a:ext cx="567784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8388" y="2404257"/>
            <a:ext cx="466794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35285" y="2924942"/>
            <a:ext cx="484428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75656" y="2735153"/>
            <a:ext cx="340158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92330" y="2293421"/>
            <a:ext cx="484428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8283" y="2924943"/>
            <a:ext cx="519694" cy="830997"/>
          </a:xfrm>
          <a:prstGeom prst="rect">
            <a:avLst/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2407" y="4437112"/>
            <a:ext cx="5339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--------     ---------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6824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  __________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0688"/>
            <a:ext cx="3246723" cy="92333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05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303547"/>
            <a:ext cx="591829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10193" y="2369095"/>
            <a:ext cx="484428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66779" y="2672032"/>
            <a:ext cx="48603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7854" y="2677502"/>
            <a:ext cx="51969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05587" y="3088978"/>
            <a:ext cx="46679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65383" y="2472550"/>
            <a:ext cx="46679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4637167"/>
            <a:ext cx="7037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--------     ---------   -------     --------  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6957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     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0688"/>
            <a:ext cx="3246723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Písmenka si vyškrtávej.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088393"/>
            <a:ext cx="51969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3200092"/>
            <a:ext cx="579005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4400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369094"/>
            <a:ext cx="340158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58385" y="2372394"/>
            <a:ext cx="505267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98589" y="2677502"/>
            <a:ext cx="466794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45834" y="4631389"/>
            <a:ext cx="4905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 --------  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6824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  __________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0688"/>
            <a:ext cx="3246723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Písmenka si vyškrtávej.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05952" y="2784593"/>
            <a:ext cx="519694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697706" y="2690773"/>
            <a:ext cx="484428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99904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369094"/>
            <a:ext cx="513282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C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8385" y="2372394"/>
            <a:ext cx="505267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98589" y="2677502"/>
            <a:ext cx="466794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45834" y="4631389"/>
            <a:ext cx="4905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 --------  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7398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  are     __________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0688"/>
            <a:ext cx="3246723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Písmenka si vyškrtávej.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05952" y="2784593"/>
            <a:ext cx="591829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97706" y="2690773"/>
            <a:ext cx="466794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427780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82946" y="620688"/>
            <a:ext cx="1988045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clothes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369094"/>
            <a:ext cx="56778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8385" y="2372394"/>
            <a:ext cx="486030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98589" y="2677502"/>
            <a:ext cx="46679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45834" y="4631389"/>
            <a:ext cx="4905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  --------      --------     -------     -------     ---------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833183"/>
            <a:ext cx="7398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  are     __________     ________________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4419" y="637247"/>
            <a:ext cx="3246723" cy="120032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Slož z rozházených písmen slovo.</a:t>
            </a:r>
          </a:p>
          <a:p>
            <a:r>
              <a:rPr lang="cs-CZ" dirty="0" smtClean="0"/>
              <a:t>Písmenka si vyškrtávej.</a:t>
            </a:r>
          </a:p>
          <a:p>
            <a:r>
              <a:rPr lang="cs-CZ" dirty="0" smtClean="0"/>
              <a:t>Doplň do věty libovolnou barvu </a:t>
            </a:r>
          </a:p>
          <a:p>
            <a:r>
              <a:rPr lang="cs-CZ" dirty="0" smtClean="0"/>
              <a:t>a vytvořené slovo.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05952" y="2784593"/>
            <a:ext cx="591829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97706" y="2690773"/>
            <a:ext cx="46679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43135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vhodná slova do textu. Využij všech 6 probraných názvů oblečení.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_______    ____________ .</a:t>
            </a:r>
          </a:p>
          <a:p>
            <a:pPr marL="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  __________   ___________ .</a:t>
            </a:r>
          </a:p>
          <a:p>
            <a:pPr marL="0" indent="0">
              <a:buNone/>
            </a:pPr>
            <a:r>
              <a:rPr lang="cs-CZ" dirty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/>
              <a:t>_______    ____________ .</a:t>
            </a:r>
          </a:p>
          <a:p>
            <a:pPr marL="0" indent="0">
              <a:buNone/>
            </a:pPr>
            <a:r>
              <a:rPr lang="cs-CZ" dirty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  ________ </a:t>
            </a:r>
            <a:r>
              <a:rPr lang="cs-CZ" dirty="0"/>
              <a:t>___________ 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smtClean="0"/>
              <a:t> a </a:t>
            </a:r>
            <a:r>
              <a:rPr lang="cs-CZ" dirty="0"/>
              <a:t>_______    ____________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have</a:t>
            </a:r>
            <a:r>
              <a:rPr lang="cs-CZ" dirty="0"/>
              <a:t>  </a:t>
            </a:r>
            <a:r>
              <a:rPr lang="cs-CZ" dirty="0" err="1"/>
              <a:t>got</a:t>
            </a:r>
            <a:r>
              <a:rPr lang="cs-CZ" dirty="0"/>
              <a:t>  </a:t>
            </a:r>
            <a:r>
              <a:rPr lang="cs-CZ" dirty="0" smtClean="0"/>
              <a:t> </a:t>
            </a:r>
            <a:r>
              <a:rPr lang="cs-CZ" dirty="0"/>
              <a:t>_______    ____________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27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268760"/>
            <a:ext cx="339330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</a:t>
            </a:r>
          </a:p>
          <a:p>
            <a:r>
              <a:rPr lang="cs-CZ" dirty="0" err="1" smtClean="0"/>
              <a:t>Jumper</a:t>
            </a:r>
            <a:endParaRPr lang="cs-CZ" dirty="0" smtClean="0"/>
          </a:p>
          <a:p>
            <a:r>
              <a:rPr lang="cs-CZ" dirty="0" smtClean="0"/>
              <a:t>T-</a:t>
            </a:r>
            <a:r>
              <a:rPr lang="cs-CZ" dirty="0" err="1" smtClean="0"/>
              <a:t>shirt</a:t>
            </a:r>
            <a:endParaRPr lang="cs-CZ" dirty="0" smtClean="0"/>
          </a:p>
          <a:p>
            <a:r>
              <a:rPr lang="cs-CZ" dirty="0" err="1" smtClean="0"/>
              <a:t>Trousers</a:t>
            </a:r>
            <a:endParaRPr lang="cs-CZ" dirty="0" smtClean="0"/>
          </a:p>
          <a:p>
            <a:r>
              <a:rPr lang="cs-CZ" dirty="0" err="1" smtClean="0"/>
              <a:t>Skirt</a:t>
            </a:r>
            <a:endParaRPr lang="cs-CZ" dirty="0" smtClean="0"/>
          </a:p>
          <a:p>
            <a:r>
              <a:rPr lang="cs-CZ" dirty="0" err="1" smtClean="0"/>
              <a:t>Socks</a:t>
            </a:r>
            <a:endParaRPr lang="cs-CZ" dirty="0" smtClean="0"/>
          </a:p>
          <a:p>
            <a:r>
              <a:rPr lang="cs-CZ" dirty="0" err="1" smtClean="0"/>
              <a:t>Shoes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My </a:t>
            </a:r>
            <a:r>
              <a:rPr lang="cs-CZ" dirty="0" err="1"/>
              <a:t>mum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dad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sister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shoe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 </a:t>
            </a:r>
            <a:r>
              <a:rPr lang="cs-CZ" dirty="0" err="1" smtClean="0"/>
              <a:t>four</a:t>
            </a:r>
            <a:r>
              <a:rPr lang="cs-CZ" dirty="0" smtClean="0"/>
              <a:t> T-</a:t>
            </a:r>
            <a:r>
              <a:rPr lang="cs-CZ" dirty="0" err="1" smtClean="0"/>
              <a:t>shirts</a:t>
            </a:r>
            <a:r>
              <a:rPr lang="cs-CZ" dirty="0" smtClean="0"/>
              <a:t>  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have</a:t>
            </a:r>
            <a:r>
              <a:rPr lang="cs-CZ" dirty="0"/>
              <a:t>  </a:t>
            </a:r>
            <a:r>
              <a:rPr lang="cs-CZ" dirty="0" err="1"/>
              <a:t>got</a:t>
            </a:r>
            <a:r>
              <a:rPr lang="cs-CZ" dirty="0"/>
              <a:t>  a 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jumper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I </a:t>
            </a:r>
            <a:r>
              <a:rPr lang="cs-CZ" dirty="0" err="1"/>
              <a:t>have</a:t>
            </a:r>
            <a:r>
              <a:rPr lang="cs-CZ" dirty="0"/>
              <a:t>  </a:t>
            </a:r>
            <a:r>
              <a:rPr lang="cs-CZ" dirty="0" err="1"/>
              <a:t>got</a:t>
            </a:r>
            <a:r>
              <a:rPr lang="cs-CZ" dirty="0"/>
              <a:t>  </a:t>
            </a:r>
            <a:r>
              <a:rPr lang="cs-CZ" dirty="0" smtClean="0"/>
              <a:t>ten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65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03861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68</TotalTime>
  <Words>495</Words>
  <Application>Microsoft Office PowerPoint</Application>
  <PresentationFormat>Předvádění na obrazovce (4:3)</PresentationFormat>
  <Paragraphs>122</Paragraphs>
  <Slides>12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CLOTHES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vhodná slova do textu. Využij všech 6 probraných názvů oblečení.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uzivatel</dc:creator>
  <cp:lastModifiedBy>reditel</cp:lastModifiedBy>
  <cp:revision>15</cp:revision>
  <dcterms:created xsi:type="dcterms:W3CDTF">2013-04-21T05:09:11Z</dcterms:created>
  <dcterms:modified xsi:type="dcterms:W3CDTF">2011-12-28T08:29:45Z</dcterms:modified>
</cp:coreProperties>
</file>