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0" r:id="rId3"/>
    <p:sldId id="256" r:id="rId4"/>
    <p:sldId id="257" r:id="rId5"/>
    <p:sldId id="262" r:id="rId6"/>
    <p:sldId id="258" r:id="rId7"/>
    <p:sldId id="264" r:id="rId8"/>
    <p:sldId id="265" r:id="rId9"/>
    <p:sldId id="266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6912" autoAdjust="0"/>
    <p:restoredTop sz="94660"/>
  </p:normalViewPr>
  <p:slideViewPr>
    <p:cSldViewPr>
      <p:cViewPr>
        <p:scale>
          <a:sx n="75" d="100"/>
          <a:sy n="75" d="100"/>
        </p:scale>
        <p:origin x="-1704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7145003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Lenka Štětková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VY_32_INOVACE_1C_07_Food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21.4.2013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7619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361950" y="37465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28600" y="1512887"/>
            <a:ext cx="8686800" cy="49704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určený pro žáky 3. ročníku, pro výuku Anglického jazyka – téma FOOD.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Prezentace je určena </a:t>
            </a:r>
            <a:r>
              <a:rPr lang="cs-CZ" sz="2800" dirty="0"/>
              <a:t>k</a:t>
            </a:r>
            <a:r>
              <a:rPr lang="cs-CZ" sz="2800" dirty="0" smtClean="0"/>
              <a:t> </a:t>
            </a:r>
            <a:r>
              <a:rPr lang="cs-CZ" sz="2800" dirty="0"/>
              <a:t>procvičování </a:t>
            </a:r>
            <a:r>
              <a:rPr lang="cs-CZ" sz="2800" dirty="0" smtClean="0"/>
              <a:t>učiva,  k výkladu nového učiva, k samostatné práci, společné práci.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4: seznámení se slovní zásobou  učivem pomocí</a:t>
            </a:r>
            <a:r>
              <a:rPr lang="cs-CZ" sz="2800" dirty="0" smtClean="0">
                <a:latin typeface="Arial" charset="0"/>
              </a:rPr>
              <a:t> </a:t>
            </a:r>
            <a:r>
              <a:rPr lang="cs-CZ" sz="2800" dirty="0" smtClean="0"/>
              <a:t>spojování, vysvětlení neurčitého členu: a, </a:t>
            </a:r>
            <a:r>
              <a:rPr lang="cs-CZ" sz="2800" dirty="0" err="1" smtClean="0"/>
              <a:t>an</a:t>
            </a:r>
            <a:r>
              <a:rPr lang="cs-CZ" sz="2800" dirty="0" smtClean="0"/>
              <a:t> . Rozdělení slov do dvou sloupců podle členu.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5,6 : do neúplné věty doplnit podle obrázku novou slovní zásobu, využít člen neurčitý nebo </a:t>
            </a:r>
            <a:r>
              <a:rPr lang="cs-CZ" sz="2800" dirty="0" err="1" smtClean="0"/>
              <a:t>číslovku,zakroužkovat</a:t>
            </a:r>
            <a:r>
              <a:rPr lang="cs-CZ" sz="2800" dirty="0" smtClean="0"/>
              <a:t> – mám rád, nemám rád.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7: podle obrázku odpovědět na otázku : Máš …? Ano, ne.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 k interaktivní výuce.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Časová dotace: 30 min. 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306060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láček 4"/>
          <p:cNvSpPr/>
          <p:nvPr/>
        </p:nvSpPr>
        <p:spPr>
          <a:xfrm>
            <a:off x="4279896" y="188640"/>
            <a:ext cx="4320480" cy="2304256"/>
          </a:xfrm>
          <a:prstGeom prst="cloudCallout">
            <a:avLst/>
          </a:prstGeo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latin typeface="Arial Rounded MT Bold" pitchFamily="34" charset="0"/>
              </a:rPr>
              <a:t>FOOD</a:t>
            </a:r>
          </a:p>
        </p:txBody>
      </p:sp>
      <p:grpSp>
        <p:nvGrpSpPr>
          <p:cNvPr id="19" name="Skupina 18"/>
          <p:cNvGrpSpPr/>
          <p:nvPr/>
        </p:nvGrpSpPr>
        <p:grpSpPr>
          <a:xfrm>
            <a:off x="827584" y="4725144"/>
            <a:ext cx="1944216" cy="1368152"/>
            <a:chOff x="827584" y="4725144"/>
            <a:chExt cx="1944216" cy="1368152"/>
          </a:xfrm>
        </p:grpSpPr>
        <p:sp>
          <p:nvSpPr>
            <p:cNvPr id="7" name="Obláček 6"/>
            <p:cNvSpPr/>
            <p:nvPr/>
          </p:nvSpPr>
          <p:spPr>
            <a:xfrm>
              <a:off x="827584" y="4725144"/>
              <a:ext cx="1944216" cy="1368152"/>
            </a:xfrm>
            <a:prstGeom prst="cloudCallout">
              <a:avLst/>
            </a:prstGeom>
            <a:solidFill>
              <a:schemeClr val="tx2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1565666" y="5085184"/>
              <a:ext cx="468052" cy="86061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2771800" y="2924944"/>
            <a:ext cx="2952328" cy="1656184"/>
            <a:chOff x="2771800" y="2924944"/>
            <a:chExt cx="2952328" cy="1656184"/>
          </a:xfrm>
        </p:grpSpPr>
        <p:sp>
          <p:nvSpPr>
            <p:cNvPr id="6" name="Obláček 5"/>
            <p:cNvSpPr/>
            <p:nvPr/>
          </p:nvSpPr>
          <p:spPr>
            <a:xfrm>
              <a:off x="2771800" y="2924944"/>
              <a:ext cx="2952328" cy="1656184"/>
            </a:xfrm>
            <a:prstGeom prst="cloudCallout">
              <a:avLst/>
            </a:prstGeom>
            <a:solidFill>
              <a:srgbClr val="FFFF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7" name="Skupina 16"/>
            <p:cNvGrpSpPr/>
            <p:nvPr/>
          </p:nvGrpSpPr>
          <p:grpSpPr>
            <a:xfrm>
              <a:off x="3991864" y="3150172"/>
              <a:ext cx="576064" cy="1317416"/>
              <a:chOff x="6920644" y="3416112"/>
              <a:chExt cx="576064" cy="1317416"/>
            </a:xfrm>
          </p:grpSpPr>
          <p:sp>
            <p:nvSpPr>
              <p:cNvPr id="13" name="Vývojový diagram: sloučení 12"/>
              <p:cNvSpPr/>
              <p:nvPr/>
            </p:nvSpPr>
            <p:spPr>
              <a:xfrm>
                <a:off x="6956648" y="4013448"/>
                <a:ext cx="504056" cy="720080"/>
              </a:xfrm>
              <a:prstGeom prst="flowChartMerge">
                <a:avLst/>
              </a:prstGeom>
              <a:solidFill>
                <a:schemeClr val="accent6">
                  <a:lumMod val="75000"/>
                </a:schemeClr>
              </a:solidFill>
              <a:ln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vál 13"/>
              <p:cNvSpPr/>
              <p:nvPr/>
            </p:nvSpPr>
            <p:spPr>
              <a:xfrm>
                <a:off x="7076733" y="3416112"/>
                <a:ext cx="288032" cy="324036"/>
              </a:xfrm>
              <a:prstGeom prst="ellipse">
                <a:avLst/>
              </a:prstGeom>
              <a:ln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vál 14"/>
              <p:cNvSpPr/>
              <p:nvPr/>
            </p:nvSpPr>
            <p:spPr>
              <a:xfrm>
                <a:off x="7208676" y="3689412"/>
                <a:ext cx="288032" cy="324036"/>
              </a:xfrm>
              <a:prstGeom prst="ellipse">
                <a:avLst/>
              </a:prstGeom>
              <a:solidFill>
                <a:srgbClr val="92D050"/>
              </a:solidFill>
              <a:ln>
                <a:solidFill>
                  <a:srgbClr val="92D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6920644" y="3698718"/>
                <a:ext cx="288032" cy="32403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77062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94385" y="900009"/>
            <a:ext cx="2082621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A </a:t>
            </a:r>
            <a:r>
              <a:rPr lang="cs-CZ" sz="3200" dirty="0" err="1" smtClean="0"/>
              <a:t>sandwich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80841" y="897616"/>
            <a:ext cx="1659429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An</a:t>
            </a:r>
            <a:r>
              <a:rPr lang="cs-CZ" sz="3200" dirty="0" smtClean="0"/>
              <a:t> </a:t>
            </a:r>
            <a:r>
              <a:rPr lang="cs-CZ" sz="3200" dirty="0" err="1" smtClean="0"/>
              <a:t>apple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754502" y="3001307"/>
            <a:ext cx="1840376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A </a:t>
            </a:r>
            <a:r>
              <a:rPr lang="cs-CZ" sz="3200" dirty="0" err="1" smtClean="0"/>
              <a:t>sausage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65713" y="3001306"/>
            <a:ext cx="1889684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An</a:t>
            </a:r>
            <a:r>
              <a:rPr lang="cs-CZ" sz="3200" dirty="0" smtClean="0"/>
              <a:t> </a:t>
            </a:r>
            <a:r>
              <a:rPr lang="cs-CZ" sz="3200" dirty="0" err="1" smtClean="0"/>
              <a:t>orange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4385" y="5195144"/>
            <a:ext cx="1518364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A </a:t>
            </a:r>
            <a:r>
              <a:rPr lang="cs-CZ" sz="3200" dirty="0" err="1" smtClean="0"/>
              <a:t>donut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65713" y="5250949"/>
            <a:ext cx="2335319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An</a:t>
            </a:r>
            <a:r>
              <a:rPr lang="cs-CZ" sz="3200" dirty="0" smtClean="0"/>
              <a:t> </a:t>
            </a:r>
            <a:r>
              <a:rPr lang="cs-CZ" sz="3200" dirty="0" err="1" smtClean="0"/>
              <a:t>ice</a:t>
            </a:r>
            <a:r>
              <a:rPr lang="cs-CZ" sz="3200" dirty="0" smtClean="0"/>
              <a:t> </a:t>
            </a:r>
            <a:r>
              <a:rPr lang="cs-CZ" sz="3200" dirty="0" err="1" smtClean="0"/>
              <a:t>cream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969741"/>
            <a:ext cx="2089996" cy="526297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endParaRPr lang="cs-CZ" sz="2400" dirty="0" smtClean="0">
              <a:solidFill>
                <a:schemeClr val="bg1"/>
              </a:solidFill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Jablko</a:t>
            </a:r>
          </a:p>
          <a:p>
            <a:pPr algn="ctr"/>
            <a:endParaRPr lang="cs-CZ" sz="2400" dirty="0">
              <a:solidFill>
                <a:schemeClr val="bg1"/>
              </a:solidFill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Párek</a:t>
            </a:r>
          </a:p>
          <a:p>
            <a:pPr algn="ctr"/>
            <a:endParaRPr lang="cs-CZ" sz="2400" dirty="0">
              <a:solidFill>
                <a:schemeClr val="bg1"/>
              </a:solidFill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Obložený chléb</a:t>
            </a:r>
          </a:p>
          <a:p>
            <a:pPr algn="ctr"/>
            <a:endParaRPr lang="cs-CZ" sz="2400" dirty="0">
              <a:solidFill>
                <a:schemeClr val="bg1"/>
              </a:solidFill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Zmrzlina</a:t>
            </a:r>
          </a:p>
          <a:p>
            <a:pPr algn="ctr"/>
            <a:endParaRPr lang="cs-CZ" sz="2400" dirty="0">
              <a:solidFill>
                <a:schemeClr val="bg1"/>
              </a:solidFill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Kobliha</a:t>
            </a:r>
          </a:p>
          <a:p>
            <a:pPr algn="ctr"/>
            <a:endParaRPr lang="cs-CZ" sz="2400" dirty="0">
              <a:solidFill>
                <a:schemeClr val="bg1"/>
              </a:solidFill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Pomeranč</a:t>
            </a:r>
          </a:p>
          <a:p>
            <a:pPr algn="ctr"/>
            <a:endParaRPr lang="cs-CZ" sz="2400" dirty="0">
              <a:solidFill>
                <a:schemeClr val="bg1"/>
              </a:solidFill>
            </a:endParaRPr>
          </a:p>
          <a:p>
            <a:pPr algn="ctr"/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8159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2" grpId="0" animBg="1"/>
      <p:bldP spid="3" grpId="0" animBg="1"/>
      <p:bldP spid="6" grpId="0" animBg="1"/>
      <p:bldP spid="7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340768"/>
            <a:ext cx="1656184" cy="187220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726976"/>
            <a:ext cx="65718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I </a:t>
            </a:r>
            <a:r>
              <a:rPr lang="cs-CZ" sz="2400" b="1" dirty="0" err="1" smtClean="0"/>
              <a:t>like</a:t>
            </a:r>
            <a:r>
              <a:rPr lang="cs-CZ" sz="2400" b="1" dirty="0" smtClean="0"/>
              <a:t> / I </a:t>
            </a:r>
            <a:r>
              <a:rPr lang="cs-CZ" sz="2400" b="1" dirty="0" err="1" smtClean="0"/>
              <a:t>don´t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like</a:t>
            </a:r>
            <a:r>
              <a:rPr lang="cs-CZ" sz="2400" b="1" dirty="0" smtClean="0"/>
              <a:t>   ………………………………………………</a:t>
            </a:r>
            <a:endParaRPr lang="cs-CZ" sz="2400" b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644008" y="1332409"/>
            <a:ext cx="1296144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23826" y="3501008"/>
            <a:ext cx="65718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I </a:t>
            </a:r>
            <a:r>
              <a:rPr lang="cs-CZ" sz="2400" b="1" dirty="0" err="1"/>
              <a:t>like</a:t>
            </a:r>
            <a:r>
              <a:rPr lang="cs-CZ" sz="2400" b="1" dirty="0"/>
              <a:t> / I </a:t>
            </a:r>
            <a:r>
              <a:rPr lang="cs-CZ" sz="2400" b="1" dirty="0" err="1"/>
              <a:t>don´t</a:t>
            </a:r>
            <a:r>
              <a:rPr lang="cs-CZ" sz="2400" b="1" dirty="0"/>
              <a:t> </a:t>
            </a:r>
            <a:r>
              <a:rPr lang="cs-CZ" sz="2400" b="1" dirty="0" err="1"/>
              <a:t>like</a:t>
            </a:r>
            <a:r>
              <a:rPr lang="cs-CZ" sz="2400" b="1" dirty="0"/>
              <a:t>   ………………………………………………</a:t>
            </a:r>
          </a:p>
          <a:p>
            <a:endParaRPr lang="cs-CZ" sz="24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77072"/>
            <a:ext cx="1872207" cy="165618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>
            <a:off x="4499992" y="4332005"/>
            <a:ext cx="1440160" cy="7531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6975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5718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I </a:t>
            </a:r>
            <a:r>
              <a:rPr lang="cs-CZ" sz="2400" b="1" dirty="0" err="1"/>
              <a:t>like</a:t>
            </a:r>
            <a:r>
              <a:rPr lang="cs-CZ" sz="2400" b="1" dirty="0"/>
              <a:t> / I </a:t>
            </a:r>
            <a:r>
              <a:rPr lang="cs-CZ" sz="2400" b="1" dirty="0" err="1"/>
              <a:t>don´t</a:t>
            </a:r>
            <a:r>
              <a:rPr lang="cs-CZ" sz="2400" b="1" dirty="0"/>
              <a:t> </a:t>
            </a:r>
            <a:r>
              <a:rPr lang="cs-CZ" sz="2400" b="1" dirty="0" err="1"/>
              <a:t>like</a:t>
            </a:r>
            <a:r>
              <a:rPr lang="cs-CZ" sz="2400" b="1" dirty="0"/>
              <a:t>   ………………………………………………</a:t>
            </a:r>
          </a:p>
          <a:p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0392" y="3501008"/>
            <a:ext cx="65718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I </a:t>
            </a:r>
            <a:r>
              <a:rPr lang="cs-CZ" sz="2400" b="1" dirty="0" err="1"/>
              <a:t>like</a:t>
            </a:r>
            <a:r>
              <a:rPr lang="cs-CZ" sz="2400" b="1" dirty="0"/>
              <a:t> / I </a:t>
            </a:r>
            <a:r>
              <a:rPr lang="cs-CZ" sz="2400" b="1" dirty="0" err="1"/>
              <a:t>don´t</a:t>
            </a:r>
            <a:r>
              <a:rPr lang="cs-CZ" sz="2400" b="1" dirty="0"/>
              <a:t> </a:t>
            </a:r>
            <a:r>
              <a:rPr lang="cs-CZ" sz="2400" b="1" dirty="0" err="1"/>
              <a:t>like</a:t>
            </a:r>
            <a:r>
              <a:rPr lang="cs-CZ" sz="2400" b="1" dirty="0"/>
              <a:t>   ………………………………………………</a:t>
            </a:r>
          </a:p>
          <a:p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3" y="1052736"/>
            <a:ext cx="1872208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4355976" y="1124744"/>
            <a:ext cx="1944217" cy="6573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6745" y="3946098"/>
            <a:ext cx="1875656" cy="183299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>
            <a:off x="4427984" y="4241651"/>
            <a:ext cx="1728192" cy="7715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0555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1196752"/>
            <a:ext cx="37862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a </a:t>
            </a:r>
            <a:r>
              <a:rPr lang="cs-CZ" sz="2400" dirty="0" err="1" smtClean="0"/>
              <a:t>sausage</a:t>
            </a:r>
            <a:r>
              <a:rPr lang="cs-CZ" sz="2400" dirty="0" smtClean="0"/>
              <a:t> ?      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19507" y="733565"/>
            <a:ext cx="733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Yes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12585" y="1687578"/>
            <a:ext cx="6912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No. </a:t>
            </a:r>
            <a:endParaRPr lang="cs-CZ" sz="2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751520"/>
            <a:ext cx="1443608" cy="154496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02612" y="4469921"/>
            <a:ext cx="38921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err="1" smtClean="0"/>
              <a:t>an</a:t>
            </a:r>
            <a:r>
              <a:rPr lang="cs-CZ" sz="2400" dirty="0" smtClean="0"/>
              <a:t>  </a:t>
            </a:r>
            <a:r>
              <a:rPr lang="cs-CZ" sz="2400" dirty="0" err="1" smtClean="0"/>
              <a:t>orange</a:t>
            </a:r>
            <a:r>
              <a:rPr lang="cs-CZ" sz="2400" dirty="0" smtClean="0"/>
              <a:t> ?      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53167" y="3513981"/>
            <a:ext cx="733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Yes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94768" y="5214391"/>
            <a:ext cx="6912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No. </a:t>
            </a:r>
            <a:endParaRPr lang="cs-CZ" sz="24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501008"/>
            <a:ext cx="1603054" cy="194421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4990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66043" y="1196752"/>
            <a:ext cx="6724148" cy="1200329"/>
          </a:xfrm>
          <a:prstGeom prst="rect">
            <a:avLst/>
          </a:prstGeom>
          <a:solidFill>
            <a:srgbClr val="92D050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a big pink </a:t>
            </a:r>
            <a:r>
              <a:rPr lang="cs-CZ" sz="2400" dirty="0" err="1" smtClean="0"/>
              <a:t>donut</a:t>
            </a:r>
            <a:r>
              <a:rPr lang="cs-CZ" sz="2400" dirty="0" smtClean="0"/>
              <a:t>, </a:t>
            </a:r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brown</a:t>
            </a:r>
            <a:r>
              <a:rPr lang="cs-CZ" sz="2400" dirty="0" smtClean="0"/>
              <a:t> </a:t>
            </a:r>
            <a:r>
              <a:rPr lang="cs-CZ" sz="2400" dirty="0" err="1" smtClean="0"/>
              <a:t>sausages</a:t>
            </a:r>
            <a:r>
              <a:rPr lang="cs-CZ" sz="2400" dirty="0" smtClean="0"/>
              <a:t>,</a:t>
            </a:r>
          </a:p>
          <a:p>
            <a:r>
              <a:rPr lang="cs-CZ" sz="2400" dirty="0" smtClean="0"/>
              <a:t> </a:t>
            </a:r>
            <a:r>
              <a:rPr lang="cs-CZ" sz="2400" dirty="0" err="1" smtClean="0"/>
              <a:t>five</a:t>
            </a:r>
            <a:r>
              <a:rPr lang="cs-CZ" sz="2400" dirty="0" smtClean="0"/>
              <a:t> blue </a:t>
            </a:r>
            <a:r>
              <a:rPr lang="cs-CZ" sz="2400" dirty="0" err="1" smtClean="0"/>
              <a:t>ice</a:t>
            </a:r>
            <a:r>
              <a:rPr lang="cs-CZ" sz="2400" dirty="0" smtClean="0"/>
              <a:t> </a:t>
            </a:r>
            <a:r>
              <a:rPr lang="cs-CZ" sz="2400" dirty="0" err="1" smtClean="0"/>
              <a:t>creams</a:t>
            </a:r>
            <a:r>
              <a:rPr lang="cs-CZ" sz="2400" dirty="0" smtClean="0"/>
              <a:t>,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orange</a:t>
            </a:r>
            <a:r>
              <a:rPr lang="cs-CZ" sz="2400" dirty="0" smtClean="0"/>
              <a:t> </a:t>
            </a:r>
            <a:r>
              <a:rPr lang="cs-CZ" sz="2400" dirty="0" err="1" smtClean="0"/>
              <a:t>orange</a:t>
            </a:r>
            <a:r>
              <a:rPr lang="cs-CZ" sz="2400" dirty="0" smtClean="0"/>
              <a:t>, </a:t>
            </a:r>
            <a:r>
              <a:rPr lang="cs-CZ" sz="2400" dirty="0" err="1" smtClean="0"/>
              <a:t>three</a:t>
            </a:r>
            <a:r>
              <a:rPr lang="cs-CZ" sz="2400" dirty="0" smtClean="0"/>
              <a:t> green </a:t>
            </a:r>
          </a:p>
          <a:p>
            <a:r>
              <a:rPr lang="cs-CZ" sz="2400" dirty="0" err="1" smtClean="0"/>
              <a:t>sandwiches</a:t>
            </a:r>
            <a:r>
              <a:rPr lang="cs-CZ" sz="2400" dirty="0" smtClean="0"/>
              <a:t>, a </a:t>
            </a:r>
            <a:r>
              <a:rPr lang="cs-CZ" sz="2400" dirty="0" err="1" smtClean="0"/>
              <a:t>red</a:t>
            </a:r>
            <a:r>
              <a:rPr lang="cs-CZ" sz="2400" dirty="0" smtClean="0"/>
              <a:t> </a:t>
            </a:r>
            <a:r>
              <a:rPr lang="cs-CZ" sz="2400" dirty="0" err="1" smtClean="0"/>
              <a:t>apple</a:t>
            </a:r>
            <a:r>
              <a:rPr lang="cs-CZ" sz="2400" dirty="0" smtClean="0"/>
              <a:t>. 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66043" y="692696"/>
            <a:ext cx="1672509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err="1" smtClean="0"/>
              <a:t>Draw</a:t>
            </a:r>
            <a:r>
              <a:rPr lang="cs-CZ" dirty="0" smtClean="0"/>
              <a:t> a  </a:t>
            </a:r>
            <a:r>
              <a:rPr lang="cs-CZ" dirty="0" err="1" smtClean="0"/>
              <a:t>picture</a:t>
            </a:r>
            <a:r>
              <a:rPr lang="cs-CZ" dirty="0" smtClean="0"/>
              <a:t>:</a:t>
            </a:r>
          </a:p>
        </p:txBody>
      </p:sp>
      <p:sp>
        <p:nvSpPr>
          <p:cNvPr id="5" name="Obdélník 4"/>
          <p:cNvSpPr/>
          <p:nvPr/>
        </p:nvSpPr>
        <p:spPr>
          <a:xfrm>
            <a:off x="966044" y="2636912"/>
            <a:ext cx="6724148" cy="381642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990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24744"/>
            <a:ext cx="7780143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 </a:t>
            </a:r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sausage</a:t>
            </a:r>
            <a:r>
              <a:rPr lang="cs-CZ" dirty="0" smtClean="0"/>
              <a:t> – párek</a:t>
            </a:r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 – jablko</a:t>
            </a:r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 – pomeranč</a:t>
            </a:r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r>
              <a:rPr lang="cs-CZ" dirty="0" smtClean="0"/>
              <a:t>  - zmrzlina 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donut</a:t>
            </a:r>
            <a:r>
              <a:rPr lang="cs-CZ" dirty="0" smtClean="0"/>
              <a:t> – kobliha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sandwich</a:t>
            </a:r>
            <a:r>
              <a:rPr lang="cs-CZ" dirty="0" smtClean="0"/>
              <a:t> – svačina</a:t>
            </a:r>
          </a:p>
          <a:p>
            <a:endParaRPr lang="cs-CZ" dirty="0"/>
          </a:p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/ 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–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r>
              <a:rPr lang="cs-CZ" dirty="0" smtClean="0"/>
              <a:t>,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,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, a </a:t>
            </a:r>
            <a:r>
              <a:rPr lang="cs-CZ" dirty="0" err="1" smtClean="0"/>
              <a:t>sausage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No. </a:t>
            </a:r>
            <a:r>
              <a:rPr lang="cs-CZ" dirty="0" err="1" smtClean="0"/>
              <a:t>Yes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Já mám velkou růžovou koblihu, dva hnědé párky, pět modrých zmrzlin, tři zelené</a:t>
            </a:r>
          </a:p>
          <a:p>
            <a:r>
              <a:rPr lang="cs-CZ" dirty="0" smtClean="0"/>
              <a:t>svačiny, červené jablko.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4990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</a:t>
            </a:r>
            <a:r>
              <a:rPr lang="cs-CZ" sz="2000" dirty="0" smtClean="0">
                <a:hlinkClick r:id="rId2"/>
              </a:rPr>
              <a:t>www.office.microsoft.com</a:t>
            </a:r>
            <a:endParaRPr lang="cs-CZ" sz="2000" dirty="0" smtClean="0"/>
          </a:p>
          <a:p>
            <a:r>
              <a:rPr lang="cs-CZ" sz="2000" dirty="0" err="1"/>
              <a:t>obrázkyMedia</a:t>
            </a:r>
            <a:r>
              <a:rPr lang="cs-CZ" sz="2000" dirty="0"/>
              <a:t> DIDA Olomouc, Prvouka </a:t>
            </a:r>
          </a:p>
          <a:p>
            <a:pPr marL="0" indent="0">
              <a:buNone/>
            </a:pPr>
            <a:endParaRPr lang="cs-CZ" sz="2000" dirty="0"/>
          </a:p>
          <a:p>
            <a:pPr eaLnBrk="1" hangingPunct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43234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348</Words>
  <Application>Microsoft Office PowerPoint</Application>
  <PresentationFormat>Předvádění na obrazovce (4:3)</PresentationFormat>
  <Paragraphs>69</Paragraphs>
  <Slides>10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reditel</cp:lastModifiedBy>
  <cp:revision>18</cp:revision>
  <dcterms:created xsi:type="dcterms:W3CDTF">2013-04-21T06:20:44Z</dcterms:created>
  <dcterms:modified xsi:type="dcterms:W3CDTF">2011-12-28T08:32:03Z</dcterms:modified>
</cp:coreProperties>
</file>