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65" r:id="rId4"/>
    <p:sldId id="257" r:id="rId5"/>
    <p:sldId id="260" r:id="rId6"/>
    <p:sldId id="261" r:id="rId7"/>
    <p:sldId id="262" r:id="rId8"/>
    <p:sldId id="263" r:id="rId9"/>
    <p:sldId id="264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0861684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Lenka Štětková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VY_32_INOVACE_1C_12_Přítomný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čas průběhový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Anglický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22.4.2013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0616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361950" y="37465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28600" y="1512887"/>
            <a:ext cx="8686800" cy="49704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určený pro žáky 5. ročníku, pro výuku Anglického jazyka – téma PŘÍTOMNÝ ČAS PRŮBĚHOVÝ.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Jedná se o prezentaci na interaktivní tabuli.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Prezentace je určena </a:t>
            </a:r>
            <a:r>
              <a:rPr lang="cs-CZ" sz="2800" dirty="0"/>
              <a:t>k</a:t>
            </a:r>
            <a:r>
              <a:rPr lang="cs-CZ" sz="2800" dirty="0" smtClean="0"/>
              <a:t> </a:t>
            </a:r>
            <a:r>
              <a:rPr lang="cs-CZ" sz="2800" dirty="0"/>
              <a:t>procvičování </a:t>
            </a:r>
            <a:r>
              <a:rPr lang="cs-CZ" sz="2800" dirty="0" smtClean="0"/>
              <a:t>učiva, možné využít i k výkladu nového učiva.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3,4: seznámení s učivem, upozornění na tvoření.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5 : k zájmenům a ke slovesům v infinitivu doplňování správného tvaru slovesa BÝT a doplnění </a:t>
            </a:r>
            <a:r>
              <a:rPr lang="cs-CZ" sz="2800" dirty="0" err="1" smtClean="0"/>
              <a:t>ing</a:t>
            </a:r>
            <a:r>
              <a:rPr lang="cs-CZ" sz="2800" dirty="0" smtClean="0"/>
              <a:t> tvaru k infinitivu.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6-8: Podle obrázků doplnit do vět sloveso být ve správném tvaru, vybrat z nabídky sloveso a doplnit do věty v </a:t>
            </a:r>
            <a:r>
              <a:rPr lang="cs-CZ" sz="2800" dirty="0" err="1" smtClean="0"/>
              <a:t>ing</a:t>
            </a:r>
            <a:r>
              <a:rPr lang="cs-CZ" sz="2800" dirty="0" smtClean="0"/>
              <a:t> tvaru.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 k interaktivní výuce.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Časová dotace: 30 min.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600524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5150" y="1524000"/>
            <a:ext cx="2933700" cy="3810000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3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391219" y="434115"/>
            <a:ext cx="1634999" cy="52322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Přítomný 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29275" y="432992"/>
            <a:ext cx="735586" cy="52322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/>
              <a:t>č</a:t>
            </a:r>
            <a:r>
              <a:rPr lang="cs-CZ" sz="2800" b="1" dirty="0" smtClean="0"/>
              <a:t>as 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21837" y="445723"/>
            <a:ext cx="1797287" cy="52322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průběhový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95485" y="6093296"/>
            <a:ext cx="3730508" cy="46166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They</a:t>
            </a:r>
            <a:r>
              <a:rPr lang="cs-CZ" sz="2400" b="1" dirty="0" smtClean="0"/>
              <a:t> are </a:t>
            </a:r>
            <a:r>
              <a:rPr lang="cs-CZ" sz="2400" b="1" dirty="0" err="1" smtClean="0"/>
              <a:t>playing</a:t>
            </a:r>
            <a:r>
              <a:rPr lang="cs-CZ" sz="2400" b="1" dirty="0" smtClean="0"/>
              <a:t> basketball.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669156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000"/>
                            </p:stCondLst>
                            <p:childTnLst>
                              <p:par>
                                <p:cTn id="5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8000"/>
                            </p:stCondLst>
                            <p:childTnLst>
                              <p:par>
                                <p:cTn id="7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2324035"/>
            <a:ext cx="2805192" cy="1323439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8000" dirty="0" smtClean="0"/>
              <a:t>to </a:t>
            </a:r>
            <a:r>
              <a:rPr lang="cs-CZ" sz="8000" dirty="0" err="1" smtClean="0"/>
              <a:t>be</a:t>
            </a:r>
            <a:r>
              <a:rPr lang="cs-CZ" sz="8000" dirty="0" smtClean="0"/>
              <a:t>  </a:t>
            </a:r>
            <a:endParaRPr lang="cs-CZ" sz="8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87904" y="2317522"/>
            <a:ext cx="696024" cy="1323439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8000" dirty="0" smtClean="0"/>
              <a:t>+</a:t>
            </a:r>
            <a:endParaRPr lang="cs-CZ" sz="8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12040" y="2317522"/>
            <a:ext cx="2929007" cy="1323439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8000" dirty="0" smtClean="0"/>
              <a:t>……</a:t>
            </a:r>
            <a:r>
              <a:rPr lang="cs-CZ" sz="8000" dirty="0" err="1" smtClean="0"/>
              <a:t>ing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4227643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340768"/>
            <a:ext cx="6643293" cy="3139321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I  ……………   </a:t>
            </a:r>
            <a:r>
              <a:rPr lang="cs-CZ" dirty="0" err="1" smtClean="0"/>
              <a:t>read</a:t>
            </a:r>
            <a:r>
              <a:rPr lang="cs-CZ" dirty="0" smtClean="0"/>
              <a:t>………. .		</a:t>
            </a:r>
            <a:r>
              <a:rPr lang="cs-CZ" dirty="0" err="1" smtClean="0"/>
              <a:t>We</a:t>
            </a:r>
            <a:r>
              <a:rPr lang="cs-CZ" dirty="0" smtClean="0"/>
              <a:t>  ………….    play………. .</a:t>
            </a:r>
          </a:p>
          <a:p>
            <a:endParaRPr lang="cs-CZ" dirty="0"/>
          </a:p>
          <a:p>
            <a:r>
              <a:rPr lang="cs-CZ" dirty="0" err="1" smtClean="0"/>
              <a:t>You</a:t>
            </a:r>
            <a:r>
              <a:rPr lang="cs-CZ" dirty="0" smtClean="0"/>
              <a:t> ……………..    </a:t>
            </a:r>
            <a:r>
              <a:rPr lang="cs-CZ" dirty="0" err="1" smtClean="0"/>
              <a:t>cook</a:t>
            </a:r>
            <a:r>
              <a:rPr lang="cs-CZ" dirty="0" smtClean="0"/>
              <a:t>………… .		</a:t>
            </a:r>
            <a:r>
              <a:rPr lang="cs-CZ" dirty="0" err="1" smtClean="0"/>
              <a:t>You</a:t>
            </a:r>
            <a:r>
              <a:rPr lang="cs-CZ" dirty="0" smtClean="0"/>
              <a:t>   …………    </a:t>
            </a:r>
            <a:r>
              <a:rPr lang="cs-CZ" dirty="0" err="1" smtClean="0"/>
              <a:t>jump</a:t>
            </a:r>
            <a:r>
              <a:rPr lang="cs-CZ" dirty="0" smtClean="0"/>
              <a:t>………. .</a:t>
            </a:r>
          </a:p>
          <a:p>
            <a:endParaRPr lang="cs-CZ" dirty="0"/>
          </a:p>
          <a:p>
            <a:r>
              <a:rPr lang="cs-CZ" dirty="0" smtClean="0"/>
              <a:t>				</a:t>
            </a:r>
            <a:r>
              <a:rPr lang="cs-CZ" dirty="0" err="1" smtClean="0"/>
              <a:t>They</a:t>
            </a:r>
            <a:r>
              <a:rPr lang="cs-CZ" dirty="0" smtClean="0"/>
              <a:t>    ……….    </a:t>
            </a:r>
            <a:r>
              <a:rPr lang="cs-CZ" dirty="0" err="1"/>
              <a:t>s</a:t>
            </a:r>
            <a:r>
              <a:rPr lang="cs-CZ" dirty="0" err="1" smtClean="0"/>
              <a:t>ing</a:t>
            </a:r>
            <a:r>
              <a:rPr lang="cs-CZ" dirty="0" smtClean="0"/>
              <a:t>……….. .     </a:t>
            </a:r>
          </a:p>
          <a:p>
            <a:endParaRPr lang="cs-CZ" dirty="0"/>
          </a:p>
          <a:p>
            <a:r>
              <a:rPr lang="cs-CZ" dirty="0" smtClean="0"/>
              <a:t>He ……………   </a:t>
            </a:r>
            <a:r>
              <a:rPr lang="cs-CZ" dirty="0" err="1" smtClean="0"/>
              <a:t>writ</a:t>
            </a:r>
            <a:r>
              <a:rPr lang="cs-CZ" dirty="0" smtClean="0"/>
              <a:t>…………… .</a:t>
            </a:r>
          </a:p>
          <a:p>
            <a:endParaRPr lang="cs-CZ" dirty="0"/>
          </a:p>
          <a:p>
            <a:r>
              <a:rPr lang="cs-CZ" dirty="0" err="1" smtClean="0"/>
              <a:t>She</a:t>
            </a:r>
            <a:r>
              <a:rPr lang="cs-CZ" dirty="0" smtClean="0"/>
              <a:t> …………..    </a:t>
            </a:r>
            <a:r>
              <a:rPr lang="cs-CZ" dirty="0" err="1"/>
              <a:t>s</a:t>
            </a:r>
            <a:r>
              <a:rPr lang="cs-CZ" dirty="0" err="1" smtClean="0"/>
              <a:t>leep</a:t>
            </a:r>
            <a:r>
              <a:rPr lang="cs-CZ" dirty="0" smtClean="0"/>
              <a:t>………….. .</a:t>
            </a:r>
          </a:p>
          <a:p>
            <a:endParaRPr lang="cs-CZ" dirty="0"/>
          </a:p>
          <a:p>
            <a:r>
              <a:rPr lang="cs-CZ" dirty="0" err="1" smtClean="0"/>
              <a:t>It</a:t>
            </a:r>
            <a:r>
              <a:rPr lang="cs-CZ" dirty="0" smtClean="0"/>
              <a:t>  …………   listen…………..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6735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5500" y="620688"/>
            <a:ext cx="4953000" cy="3810000"/>
          </a:xfrm>
          <a:prstGeom prst="rect">
            <a:avLst/>
          </a:prstGeom>
          <a:noFill/>
          <a:ln>
            <a:noFill/>
          </a:ln>
          <a:effectLst>
            <a:glow rad="139700">
              <a:schemeClr val="accent2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870904"/>
            <a:ext cx="5947462" cy="461665"/>
          </a:xfrm>
          <a:prstGeom prst="rect">
            <a:avLst/>
          </a:prstGeom>
          <a:noFill/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He    ………………..      …...………………………………. .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326370" y="4542043"/>
            <a:ext cx="1026178" cy="1569660"/>
          </a:xfrm>
          <a:prstGeom prst="rect">
            <a:avLst/>
          </a:prstGeom>
          <a:noFill/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Get</a:t>
            </a:r>
            <a:r>
              <a:rPr lang="cs-CZ" sz="2400" dirty="0" smtClean="0"/>
              <a:t> up</a:t>
            </a:r>
          </a:p>
          <a:p>
            <a:r>
              <a:rPr lang="cs-CZ" sz="2400" dirty="0" err="1" smtClean="0"/>
              <a:t>Sleep</a:t>
            </a:r>
            <a:endParaRPr lang="cs-CZ" sz="2400" dirty="0" smtClean="0"/>
          </a:p>
          <a:p>
            <a:r>
              <a:rPr lang="cs-CZ" sz="2400" dirty="0" smtClean="0"/>
              <a:t>Listen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56735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5500" y="404664"/>
            <a:ext cx="4953000" cy="3810000"/>
          </a:xfrm>
          <a:prstGeom prst="rect">
            <a:avLst/>
          </a:prstGeom>
          <a:noFill/>
          <a:ln>
            <a:noFill/>
          </a:ln>
          <a:effectLst>
            <a:glow rad="139700">
              <a:schemeClr val="accent3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4797152"/>
            <a:ext cx="6574620" cy="1015663"/>
          </a:xfrm>
          <a:prstGeom prst="rect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They</a:t>
            </a:r>
            <a:r>
              <a:rPr lang="cs-CZ" sz="2000" b="1" dirty="0" smtClean="0"/>
              <a:t>   ……………..      ………………………………. .</a:t>
            </a:r>
          </a:p>
          <a:p>
            <a:endParaRPr lang="cs-CZ" sz="2000" b="1" dirty="0"/>
          </a:p>
          <a:p>
            <a:r>
              <a:rPr lang="cs-CZ" sz="2000" b="1" dirty="0" smtClean="0"/>
              <a:t>………….. </a:t>
            </a:r>
            <a:r>
              <a:rPr lang="cs-CZ" sz="2000" b="1" dirty="0" err="1" smtClean="0"/>
              <a:t>they</a:t>
            </a:r>
            <a:r>
              <a:rPr lang="cs-CZ" sz="2000" b="1" dirty="0" smtClean="0"/>
              <a:t>    ……………………………? </a:t>
            </a:r>
            <a:r>
              <a:rPr lang="cs-CZ" sz="2000" b="1" dirty="0" err="1" smtClean="0"/>
              <a:t>Yes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they</a:t>
            </a:r>
            <a:r>
              <a:rPr lang="cs-CZ" sz="2000" b="1" dirty="0" smtClean="0"/>
              <a:t>   ……………… .    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52320" y="4725144"/>
            <a:ext cx="778868" cy="1323439"/>
          </a:xfrm>
          <a:prstGeom prst="rect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Cook</a:t>
            </a:r>
            <a:endParaRPr lang="cs-CZ" sz="2000" b="1" dirty="0" smtClean="0"/>
          </a:p>
          <a:p>
            <a:r>
              <a:rPr lang="cs-CZ" sz="2000" b="1" dirty="0" err="1" smtClean="0"/>
              <a:t>Write</a:t>
            </a:r>
            <a:endParaRPr lang="cs-CZ" sz="2000" b="1" dirty="0" smtClean="0"/>
          </a:p>
          <a:p>
            <a:r>
              <a:rPr lang="cs-CZ" sz="2000" b="1" dirty="0" err="1" smtClean="0"/>
              <a:t>Read</a:t>
            </a:r>
            <a:endParaRPr lang="cs-CZ" sz="2000" b="1" dirty="0" smtClean="0"/>
          </a:p>
          <a:p>
            <a:r>
              <a:rPr lang="cs-CZ" sz="2000" b="1" dirty="0" err="1" smtClean="0"/>
              <a:t>Sit</a:t>
            </a:r>
            <a:endParaRPr lang="cs-CZ" sz="2000" b="1" dirty="0" smtClean="0"/>
          </a:p>
        </p:txBody>
      </p:sp>
    </p:spTree>
    <p:extLst>
      <p:ext uri="{BB962C8B-B14F-4D97-AF65-F5344CB8AC3E}">
        <p14:creationId xmlns:p14="http://schemas.microsoft.com/office/powerpoint/2010/main" val="3656735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04664"/>
            <a:ext cx="4953000" cy="3810000"/>
          </a:xfrm>
          <a:prstGeom prst="rect">
            <a:avLst/>
          </a:prstGeom>
          <a:noFill/>
          <a:ln>
            <a:noFill/>
          </a:ln>
          <a:effectLst>
            <a:glow rad="101600">
              <a:schemeClr val="accent5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30214" y="4746048"/>
            <a:ext cx="7222105" cy="1015663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They</a:t>
            </a:r>
            <a:r>
              <a:rPr lang="cs-CZ" sz="2000" b="1" dirty="0" smtClean="0"/>
              <a:t>    ………………….     ……………………………. </a:t>
            </a:r>
            <a:r>
              <a:rPr lang="cs-CZ" sz="2000" b="1" dirty="0"/>
              <a:t>a</a:t>
            </a:r>
            <a:r>
              <a:rPr lang="cs-CZ" sz="2000" b="1" dirty="0" smtClean="0"/>
              <a:t>nd  ……………………… .</a:t>
            </a:r>
          </a:p>
          <a:p>
            <a:endParaRPr lang="cs-CZ" sz="2000" b="1" dirty="0"/>
          </a:p>
          <a:p>
            <a:r>
              <a:rPr lang="cs-CZ" sz="2000" b="1" dirty="0" smtClean="0"/>
              <a:t>………….. </a:t>
            </a:r>
            <a:r>
              <a:rPr lang="cs-CZ" sz="2000" b="1" dirty="0" err="1"/>
              <a:t>t</a:t>
            </a:r>
            <a:r>
              <a:rPr lang="cs-CZ" sz="2000" b="1" dirty="0" err="1" smtClean="0"/>
              <a:t>hey</a:t>
            </a:r>
            <a:r>
              <a:rPr lang="cs-CZ" sz="2000" b="1" dirty="0" smtClean="0"/>
              <a:t>   ……………………….?  No, ……………    ……………………… .   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96336" y="4490789"/>
            <a:ext cx="1198726" cy="1323439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Smile</a:t>
            </a:r>
          </a:p>
          <a:p>
            <a:r>
              <a:rPr lang="cs-CZ" sz="2000" b="1" dirty="0" err="1" smtClean="0"/>
              <a:t>Watch</a:t>
            </a:r>
            <a:r>
              <a:rPr lang="cs-CZ" sz="2000" b="1" dirty="0" smtClean="0"/>
              <a:t> TV</a:t>
            </a:r>
          </a:p>
          <a:p>
            <a:r>
              <a:rPr lang="cs-CZ" sz="2000" b="1" dirty="0" smtClean="0"/>
              <a:t>Drink</a:t>
            </a:r>
          </a:p>
          <a:p>
            <a:r>
              <a:rPr lang="cs-CZ" sz="2000" b="1" dirty="0" err="1" smtClean="0"/>
              <a:t>Eat</a:t>
            </a:r>
            <a:endParaRPr lang="cs-CZ" sz="2000" b="1" dirty="0" smtClean="0"/>
          </a:p>
        </p:txBody>
      </p:sp>
    </p:spTree>
    <p:extLst>
      <p:ext uri="{BB962C8B-B14F-4D97-AF65-F5344CB8AC3E}">
        <p14:creationId xmlns:p14="http://schemas.microsoft.com/office/powerpoint/2010/main" val="3656735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764704"/>
            <a:ext cx="86350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1340768"/>
            <a:ext cx="5064528" cy="3139321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I  </a:t>
            </a:r>
            <a:r>
              <a:rPr lang="cs-CZ" dirty="0" err="1" smtClean="0"/>
              <a:t>am</a:t>
            </a:r>
            <a:r>
              <a:rPr lang="cs-CZ" dirty="0" smtClean="0"/>
              <a:t>  </a:t>
            </a:r>
            <a:r>
              <a:rPr lang="cs-CZ" dirty="0" err="1" smtClean="0"/>
              <a:t>reading</a:t>
            </a:r>
            <a:r>
              <a:rPr lang="cs-CZ" dirty="0" smtClean="0"/>
              <a:t>.		</a:t>
            </a:r>
            <a:r>
              <a:rPr lang="cs-CZ" dirty="0" err="1" smtClean="0"/>
              <a:t>We</a:t>
            </a:r>
            <a:r>
              <a:rPr lang="cs-CZ" dirty="0" smtClean="0"/>
              <a:t>  are   </a:t>
            </a:r>
            <a:r>
              <a:rPr lang="cs-CZ" dirty="0" err="1" smtClean="0"/>
              <a:t>playing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You</a:t>
            </a:r>
            <a:r>
              <a:rPr lang="cs-CZ" dirty="0" smtClean="0"/>
              <a:t> are   </a:t>
            </a:r>
            <a:r>
              <a:rPr lang="cs-CZ" dirty="0" err="1" smtClean="0"/>
              <a:t>cooking</a:t>
            </a:r>
            <a:r>
              <a:rPr lang="cs-CZ" dirty="0" smtClean="0"/>
              <a:t>.		</a:t>
            </a:r>
            <a:r>
              <a:rPr lang="cs-CZ" dirty="0" err="1" smtClean="0"/>
              <a:t>You</a:t>
            </a:r>
            <a:r>
              <a:rPr lang="cs-CZ" dirty="0" smtClean="0"/>
              <a:t>  are    jumping.</a:t>
            </a:r>
          </a:p>
          <a:p>
            <a:endParaRPr lang="cs-CZ" dirty="0"/>
          </a:p>
          <a:p>
            <a:r>
              <a:rPr lang="cs-CZ" dirty="0" smtClean="0"/>
              <a:t>			</a:t>
            </a:r>
            <a:r>
              <a:rPr lang="cs-CZ" dirty="0" err="1" smtClean="0"/>
              <a:t>They</a:t>
            </a:r>
            <a:r>
              <a:rPr lang="cs-CZ" dirty="0" smtClean="0"/>
              <a:t>  are   </a:t>
            </a:r>
            <a:r>
              <a:rPr lang="cs-CZ" dirty="0" err="1" smtClean="0"/>
              <a:t>singing</a:t>
            </a:r>
            <a:r>
              <a:rPr lang="cs-CZ" dirty="0" smtClean="0"/>
              <a:t> .     </a:t>
            </a:r>
          </a:p>
          <a:p>
            <a:endParaRPr lang="cs-CZ" dirty="0"/>
          </a:p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 </a:t>
            </a:r>
            <a:r>
              <a:rPr lang="cs-CZ" dirty="0" err="1" smtClean="0"/>
              <a:t>writing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</a:t>
            </a:r>
            <a:r>
              <a:rPr lang="cs-CZ" dirty="0" err="1" smtClean="0"/>
              <a:t>sleeping</a:t>
            </a:r>
            <a:r>
              <a:rPr lang="cs-CZ" dirty="0" smtClean="0"/>
              <a:t> .</a:t>
            </a:r>
          </a:p>
          <a:p>
            <a:endParaRPr lang="cs-CZ" dirty="0"/>
          </a:p>
          <a:p>
            <a:r>
              <a:rPr lang="cs-CZ" dirty="0" err="1" smtClean="0"/>
              <a:t>It</a:t>
            </a:r>
            <a:r>
              <a:rPr lang="cs-CZ" dirty="0" smtClean="0"/>
              <a:t>  </a:t>
            </a:r>
            <a:r>
              <a:rPr lang="cs-CZ" dirty="0" err="1" smtClean="0"/>
              <a:t>is</a:t>
            </a:r>
            <a:r>
              <a:rPr lang="cs-CZ" dirty="0" smtClean="0"/>
              <a:t>  </a:t>
            </a:r>
            <a:r>
              <a:rPr lang="cs-CZ" dirty="0" err="1" smtClean="0"/>
              <a:t>listening</a:t>
            </a:r>
            <a:r>
              <a:rPr lang="cs-CZ" dirty="0" smtClean="0"/>
              <a:t> 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4941168"/>
            <a:ext cx="605435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getting</a:t>
            </a:r>
            <a:r>
              <a:rPr lang="cs-CZ" dirty="0" smtClean="0"/>
              <a:t> up.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reading</a:t>
            </a:r>
            <a:r>
              <a:rPr lang="cs-CZ" dirty="0" smtClean="0"/>
              <a:t>. Are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sitting</a:t>
            </a:r>
            <a:r>
              <a:rPr lang="cs-CZ" dirty="0" smtClean="0"/>
              <a:t>?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are.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eating</a:t>
            </a:r>
            <a:r>
              <a:rPr lang="cs-CZ" dirty="0" smtClean="0"/>
              <a:t> and </a:t>
            </a:r>
            <a:r>
              <a:rPr lang="cs-CZ" dirty="0" err="1" smtClean="0"/>
              <a:t>smiling</a:t>
            </a:r>
            <a:r>
              <a:rPr lang="cs-CZ" dirty="0" smtClean="0"/>
              <a:t>. Are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drinking</a:t>
            </a:r>
            <a:r>
              <a:rPr lang="cs-CZ" dirty="0" smtClean="0"/>
              <a:t>? No,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aren´t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1127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</a:t>
            </a:r>
            <a:r>
              <a:rPr lang="cs-CZ" sz="2000" dirty="0" smtClean="0">
                <a:hlinkClick r:id="rId2"/>
              </a:rPr>
              <a:t>www.office.microsoft.com</a:t>
            </a:r>
            <a:endParaRPr lang="cs-CZ" sz="2000" dirty="0" smtClean="0"/>
          </a:p>
          <a:p>
            <a:pPr marL="285750" indent="-285750"/>
            <a:r>
              <a:rPr lang="cs-CZ" sz="2000" dirty="0"/>
              <a:t>Media DIDA Olomouc, Prvouka obrázky</a:t>
            </a:r>
          </a:p>
          <a:p>
            <a:pPr marL="285750" indent="-285750"/>
            <a:endParaRPr lang="cs-CZ" sz="2000" dirty="0"/>
          </a:p>
          <a:p>
            <a:pPr eaLnBrk="1" hangingPunct="1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432344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266</Words>
  <Application>Microsoft Office PowerPoint</Application>
  <PresentationFormat>Předvádění na obrazovce (4:3)</PresentationFormat>
  <Paragraphs>72</Paragraphs>
  <Slides>10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reditel</dc:creator>
  <cp:lastModifiedBy>reditel</cp:lastModifiedBy>
  <cp:revision>15</cp:revision>
  <dcterms:created xsi:type="dcterms:W3CDTF">2013-04-22T05:48:51Z</dcterms:created>
  <dcterms:modified xsi:type="dcterms:W3CDTF">2011-12-28T08:40:06Z</dcterms:modified>
</cp:coreProperties>
</file>