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69" r:id="rId4"/>
    <p:sldId id="257" r:id="rId5"/>
    <p:sldId id="259" r:id="rId6"/>
    <p:sldId id="261" r:id="rId7"/>
    <p:sldId id="267" r:id="rId8"/>
    <p:sldId id="268" r:id="rId9"/>
    <p:sldId id="262" r:id="rId10"/>
    <p:sldId id="263" r:id="rId11"/>
    <p:sldId id="264" r:id="rId12"/>
    <p:sldId id="265" r:id="rId13"/>
    <p:sldId id="266" r:id="rId14"/>
    <p:sldId id="270" r:id="rId15"/>
    <p:sldId id="271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1212371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Lenka Štětková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VY_32_INOVACE_1C_13_FRUIT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Anglický jazyk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22.4.2013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0616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361950" y="37465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28600" y="1512887"/>
            <a:ext cx="8686800" cy="49704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určený pro žáky 4.- 5. ročníku, pro výuku Anglického jazyka – téma OVOCE.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Jedná se o prezentaci na interaktivní tabuli.</a:t>
            </a:r>
          </a:p>
          <a:p>
            <a:pPr>
              <a:lnSpc>
                <a:spcPct val="90000"/>
              </a:lnSpc>
            </a:pPr>
            <a:r>
              <a:rPr lang="cs-CZ" sz="2800" dirty="0" smtClean="0"/>
              <a:t>Prezentace je určena </a:t>
            </a:r>
            <a:r>
              <a:rPr lang="cs-CZ" sz="2800" dirty="0"/>
              <a:t>k</a:t>
            </a:r>
            <a:r>
              <a:rPr lang="cs-CZ" sz="2800" dirty="0" smtClean="0"/>
              <a:t> </a:t>
            </a:r>
            <a:r>
              <a:rPr lang="cs-CZ" sz="2800" dirty="0"/>
              <a:t>procvičování </a:t>
            </a:r>
            <a:r>
              <a:rPr lang="cs-CZ" sz="2800" dirty="0" smtClean="0"/>
              <a:t>učiva, možné využít i k výkladu nového učiva.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4 – 13 : seznámení s učivem, pojmenování několika druhů ovoce, čtení textů pod obrázky, porozumění textům, práce se slovníkem – vyhledání neznámého slovíčka, rozšíření slovní zásoby, výslovnost, malování všech </a:t>
            </a:r>
            <a:r>
              <a:rPr lang="cs-CZ" sz="2800" dirty="0" err="1" smtClean="0"/>
              <a:t>odprezentovaných</a:t>
            </a:r>
            <a:r>
              <a:rPr lang="cs-CZ" sz="2800" dirty="0" smtClean="0"/>
              <a:t> druhů ovoce, nácvik psaní AJ názvu.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Snímek 14 : po zhlédnutí prezentace odpovídání na 3 otázky, psaní odpovědí v AJ.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Pomůcky: interaktivní tabule, interaktivní pero, pastelky, slovník.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/>
              <a:t>Materiál je určen k interaktivní výuce. 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Časová dotace: 30 min.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47947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1196752"/>
            <a:ext cx="420308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F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35696" y="2060848"/>
            <a:ext cx="473206" cy="707886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R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2996952"/>
            <a:ext cx="519694" cy="70788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U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1880" y="3933056"/>
            <a:ext cx="320922" cy="707886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I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4797152"/>
            <a:ext cx="434734" cy="707886"/>
          </a:xfrm>
          <a:prstGeom prst="rect">
            <a:avLst/>
          </a:prstGeom>
          <a:solidFill>
            <a:srgbClr val="7030A0"/>
          </a:solidFill>
          <a:ln>
            <a:solidFill>
              <a:schemeClr val="tx1"/>
            </a:solidFill>
          </a:ln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</a:t>
            </a:r>
            <a:endParaRPr lang="cs-CZ" sz="4000" b="1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338" y="841082"/>
            <a:ext cx="1819275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599" y="1550695"/>
            <a:ext cx="1552575" cy="2200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6103" y="4172857"/>
            <a:ext cx="1800225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8813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7435" y="764704"/>
            <a:ext cx="4953000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19672" y="5108991"/>
            <a:ext cx="7128792" cy="120032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are </a:t>
            </a:r>
            <a:r>
              <a:rPr lang="cs-CZ" sz="3600" dirty="0" err="1" smtClean="0"/>
              <a:t>bananas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yellow</a:t>
            </a:r>
            <a:r>
              <a:rPr lang="cs-CZ" sz="3600" dirty="0" smtClean="0"/>
              <a:t>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39406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725" y="476672"/>
            <a:ext cx="5162550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619672" y="4941168"/>
            <a:ext cx="7272808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are </a:t>
            </a:r>
            <a:r>
              <a:rPr lang="cs-CZ" sz="3600" dirty="0" err="1" smtClean="0"/>
              <a:t>peaches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 </a:t>
            </a:r>
          </a:p>
          <a:p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sweet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18223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0110" y="404664"/>
            <a:ext cx="5286375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71747" y="4797152"/>
            <a:ext cx="7748725" cy="1754326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are </a:t>
            </a:r>
            <a:r>
              <a:rPr lang="cs-CZ" sz="3600" dirty="0" err="1" smtClean="0"/>
              <a:t>two</a:t>
            </a:r>
            <a:r>
              <a:rPr lang="cs-CZ" sz="3600" dirty="0" smtClean="0"/>
              <a:t> </a:t>
            </a:r>
            <a:r>
              <a:rPr lang="cs-CZ" sz="3600" dirty="0" err="1" smtClean="0"/>
              <a:t>lemons</a:t>
            </a:r>
            <a:r>
              <a:rPr lang="cs-CZ" sz="3600" dirty="0" smtClean="0"/>
              <a:t> </a:t>
            </a:r>
          </a:p>
          <a:p>
            <a:r>
              <a:rPr lang="cs-CZ" sz="3600" dirty="0" smtClean="0"/>
              <a:t>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yellow</a:t>
            </a:r>
            <a:r>
              <a:rPr lang="cs-CZ" sz="3600" dirty="0" smtClean="0"/>
              <a:t>. </a:t>
            </a:r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sour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7527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5830" y="764704"/>
            <a:ext cx="2743200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63688" y="4803709"/>
            <a:ext cx="6624736" cy="175432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are </a:t>
            </a:r>
            <a:r>
              <a:rPr lang="cs-CZ" sz="3600" dirty="0" err="1" smtClean="0"/>
              <a:t>plums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 </a:t>
            </a:r>
            <a:r>
              <a:rPr lang="cs-CZ" sz="3600" dirty="0" err="1" smtClean="0"/>
              <a:t>They</a:t>
            </a:r>
            <a:r>
              <a:rPr lang="cs-CZ" sz="3600" dirty="0" smtClean="0"/>
              <a:t> are blue. </a:t>
            </a:r>
          </a:p>
          <a:p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dirty="0" err="1" smtClean="0"/>
              <a:t>have</a:t>
            </a:r>
            <a:r>
              <a:rPr lang="cs-CZ" sz="3600" dirty="0" smtClean="0"/>
              <a:t> </a:t>
            </a:r>
            <a:r>
              <a:rPr lang="cs-CZ" sz="3600" dirty="0" err="1" smtClean="0"/>
              <a:t>got</a:t>
            </a:r>
            <a:r>
              <a:rPr lang="cs-CZ" sz="3600" dirty="0" smtClean="0"/>
              <a:t> a stone.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74423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7425" y="764704"/>
            <a:ext cx="5286375" cy="3810000"/>
          </a:xfrm>
          <a:prstGeom prst="rect">
            <a:avLst/>
          </a:prstGeom>
          <a:blipFill>
            <a:blip r:embed="rId3"/>
            <a:tile tx="0" ty="0" sx="100000" sy="100000" flip="none" algn="tl"/>
          </a:blipFill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385568" y="4897951"/>
            <a:ext cx="7146872" cy="1200329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are </a:t>
            </a:r>
            <a:r>
              <a:rPr lang="cs-CZ" sz="3600" dirty="0" err="1" smtClean="0"/>
              <a:t>cherries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 </a:t>
            </a:r>
          </a:p>
          <a:p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red</a:t>
            </a:r>
            <a:r>
              <a:rPr lang="cs-CZ" sz="3600" dirty="0" smtClean="0"/>
              <a:t>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681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058" y="764704"/>
            <a:ext cx="5286375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115616" y="4797152"/>
            <a:ext cx="7920880" cy="1754326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are </a:t>
            </a:r>
            <a:r>
              <a:rPr lang="cs-CZ" sz="3600" dirty="0" err="1" smtClean="0"/>
              <a:t>strawberries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picture.They</a:t>
            </a:r>
            <a:r>
              <a:rPr lang="cs-CZ" sz="3600" dirty="0" smtClean="0"/>
              <a:t> are very </a:t>
            </a:r>
            <a:r>
              <a:rPr lang="cs-CZ" sz="3600" dirty="0" err="1" smtClean="0"/>
              <a:t>sweet</a:t>
            </a:r>
            <a:r>
              <a:rPr lang="cs-CZ" sz="3600" dirty="0" smtClean="0"/>
              <a:t>.</a:t>
            </a:r>
          </a:p>
          <a:p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red</a:t>
            </a:r>
            <a:r>
              <a:rPr lang="cs-CZ" sz="3600" dirty="0" smtClean="0"/>
              <a:t>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031888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7553" y="908720"/>
            <a:ext cx="5286375" cy="381000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1412757" y="5157192"/>
            <a:ext cx="7191691" cy="1200329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are </a:t>
            </a:r>
            <a:r>
              <a:rPr lang="cs-CZ" sz="3600" dirty="0" err="1" smtClean="0"/>
              <a:t>apples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 </a:t>
            </a:r>
          </a:p>
          <a:p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yellow</a:t>
            </a:r>
            <a:r>
              <a:rPr lang="cs-CZ" sz="3600" dirty="0" smtClean="0"/>
              <a:t>, green and </a:t>
            </a:r>
            <a:r>
              <a:rPr lang="cs-CZ" sz="3600" dirty="0" err="1" smtClean="0"/>
              <a:t>red</a:t>
            </a:r>
            <a:r>
              <a:rPr lang="cs-CZ" sz="3600" dirty="0" smtClean="0"/>
              <a:t>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184779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7669" y="836712"/>
            <a:ext cx="5286375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043608" y="5013176"/>
            <a:ext cx="7992888" cy="1200329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are </a:t>
            </a:r>
            <a:r>
              <a:rPr lang="cs-CZ" sz="3600" dirty="0" err="1" smtClean="0"/>
              <a:t>pears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 </a:t>
            </a:r>
          </a:p>
          <a:p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yellow,brown</a:t>
            </a:r>
            <a:r>
              <a:rPr lang="cs-CZ" sz="3600" dirty="0" smtClean="0"/>
              <a:t>, </a:t>
            </a:r>
            <a:r>
              <a:rPr lang="cs-CZ" sz="3600" dirty="0" err="1" smtClean="0"/>
              <a:t>red</a:t>
            </a:r>
            <a:r>
              <a:rPr lang="cs-CZ" sz="3600" dirty="0" smtClean="0"/>
              <a:t> </a:t>
            </a:r>
            <a:r>
              <a:rPr lang="cs-CZ" sz="3600" dirty="0" err="1" smtClean="0"/>
              <a:t>or</a:t>
            </a:r>
            <a:r>
              <a:rPr lang="cs-CZ" sz="3600" dirty="0" smtClean="0"/>
              <a:t> green.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5188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9912" y="476672"/>
            <a:ext cx="3838352" cy="4170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63688" y="5013176"/>
            <a:ext cx="6768752" cy="1200329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are </a:t>
            </a:r>
            <a:r>
              <a:rPr lang="cs-CZ" sz="3600" dirty="0" err="1" smtClean="0"/>
              <a:t>grapes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purple</a:t>
            </a:r>
            <a:r>
              <a:rPr lang="cs-CZ" sz="3600" dirty="0" smtClean="0"/>
              <a:t> </a:t>
            </a:r>
            <a:r>
              <a:rPr lang="cs-CZ" sz="3600" dirty="0" err="1" smtClean="0"/>
              <a:t>or</a:t>
            </a:r>
            <a:r>
              <a:rPr lang="cs-CZ" sz="3600" dirty="0" smtClean="0"/>
              <a:t> green.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83277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547664" y="4881958"/>
            <a:ext cx="7272808" cy="1200329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There</a:t>
            </a:r>
            <a:r>
              <a:rPr lang="cs-CZ" sz="3600" dirty="0" smtClean="0"/>
              <a:t> are </a:t>
            </a:r>
            <a:r>
              <a:rPr lang="cs-CZ" sz="3600" dirty="0" err="1" smtClean="0"/>
              <a:t>oranges</a:t>
            </a:r>
            <a:r>
              <a:rPr lang="cs-CZ" sz="3600" dirty="0" smtClean="0"/>
              <a:t>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picture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 </a:t>
            </a:r>
            <a:r>
              <a:rPr lang="cs-CZ" sz="3600" dirty="0" err="1" smtClean="0"/>
              <a:t>They</a:t>
            </a:r>
            <a:r>
              <a:rPr lang="cs-CZ" sz="3600" dirty="0" smtClean="0"/>
              <a:t> are </a:t>
            </a:r>
            <a:r>
              <a:rPr lang="cs-CZ" sz="3600" dirty="0" err="1" smtClean="0"/>
              <a:t>orange</a:t>
            </a:r>
            <a:r>
              <a:rPr lang="cs-CZ" sz="3600" dirty="0" smtClean="0"/>
              <a:t>. </a:t>
            </a:r>
            <a:endParaRPr lang="cs-CZ" sz="36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76672"/>
            <a:ext cx="5286375" cy="3810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2529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6722" y="2101498"/>
            <a:ext cx="5092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Kolik druhů ovoce jsi na obrázcích viděl/la ?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40" y="764704"/>
            <a:ext cx="3381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Napiš odpovědi na otázky v AJ.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0793" y="2965594"/>
            <a:ext cx="81831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Vypiš všechny druhy ovoce z prezentace v AJ v jednotném čísle se členem </a:t>
            </a:r>
          </a:p>
          <a:p>
            <a:r>
              <a:rPr lang="cs-CZ" dirty="0" smtClean="0"/>
              <a:t>neurčitým.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6722" y="3789040"/>
            <a:ext cx="82199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Vyber si jeden druh ovoce a napiš stejný text, který jsi četl při prezentaci.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3367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1196752"/>
            <a:ext cx="772102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</a:p>
          <a:p>
            <a:endParaRPr lang="cs-CZ" dirty="0"/>
          </a:p>
          <a:p>
            <a:r>
              <a:rPr lang="cs-CZ" dirty="0" smtClean="0"/>
              <a:t>1. ten</a:t>
            </a:r>
          </a:p>
          <a:p>
            <a:endParaRPr lang="cs-CZ" dirty="0"/>
          </a:p>
          <a:p>
            <a:r>
              <a:rPr lang="cs-CZ" dirty="0" smtClean="0"/>
              <a:t>2.A </a:t>
            </a:r>
            <a:r>
              <a:rPr lang="cs-CZ" dirty="0" err="1" smtClean="0"/>
              <a:t>banana</a:t>
            </a:r>
            <a:r>
              <a:rPr lang="cs-CZ" dirty="0" smtClean="0"/>
              <a:t>, a </a:t>
            </a:r>
            <a:r>
              <a:rPr lang="cs-CZ" dirty="0" err="1" smtClean="0"/>
              <a:t>peach</a:t>
            </a:r>
            <a:r>
              <a:rPr lang="cs-CZ" dirty="0" smtClean="0"/>
              <a:t>, a lemon, a </a:t>
            </a:r>
            <a:r>
              <a:rPr lang="cs-CZ" dirty="0" err="1" smtClean="0"/>
              <a:t>pear</a:t>
            </a:r>
            <a:r>
              <a:rPr lang="cs-CZ" dirty="0" smtClean="0"/>
              <a:t>, a </a:t>
            </a:r>
            <a:r>
              <a:rPr lang="cs-CZ" dirty="0" err="1" smtClean="0"/>
              <a:t>strawberry</a:t>
            </a:r>
            <a:r>
              <a:rPr lang="cs-CZ" dirty="0" smtClean="0"/>
              <a:t>, a </a:t>
            </a:r>
            <a:r>
              <a:rPr lang="cs-CZ" dirty="0" err="1" smtClean="0"/>
              <a:t>cherry</a:t>
            </a:r>
            <a:r>
              <a:rPr lang="cs-CZ" dirty="0" smtClean="0"/>
              <a:t>,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,</a:t>
            </a:r>
          </a:p>
          <a:p>
            <a:r>
              <a:rPr lang="cs-CZ" dirty="0" err="1"/>
              <a:t>a</a:t>
            </a:r>
            <a:r>
              <a:rPr lang="cs-CZ" dirty="0" err="1" smtClean="0"/>
              <a:t>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r>
              <a:rPr lang="cs-CZ" dirty="0" smtClean="0"/>
              <a:t>, a </a:t>
            </a:r>
            <a:r>
              <a:rPr lang="cs-CZ" dirty="0" err="1" smtClean="0"/>
              <a:t>grape</a:t>
            </a:r>
            <a:r>
              <a:rPr lang="cs-CZ" dirty="0" smtClean="0"/>
              <a:t>, a </a:t>
            </a:r>
            <a:r>
              <a:rPr lang="cs-CZ" dirty="0" err="1" smtClean="0"/>
              <a:t>plum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 smtClean="0"/>
              <a:t>3.</a:t>
            </a:r>
            <a:r>
              <a:rPr lang="cs-CZ" dirty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oranges</a:t>
            </a:r>
            <a:r>
              <a:rPr lang="cs-CZ" dirty="0" smtClean="0"/>
              <a:t>. </a:t>
            </a: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orange</a:t>
            </a:r>
            <a:r>
              <a:rPr lang="cs-CZ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157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484784"/>
            <a:ext cx="4136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Media DIDA Olomouc, Prvouka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2344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87</TotalTime>
  <Words>411</Words>
  <Application>Microsoft Office PowerPoint</Application>
  <PresentationFormat>Předvádění na obrazovce (4:3)</PresentationFormat>
  <Paragraphs>57</Paragraphs>
  <Slides>16</Slides>
  <Notes>0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reditel</dc:creator>
  <cp:lastModifiedBy>reditel</cp:lastModifiedBy>
  <cp:revision>17</cp:revision>
  <dcterms:created xsi:type="dcterms:W3CDTF">2013-04-22T11:04:06Z</dcterms:created>
  <dcterms:modified xsi:type="dcterms:W3CDTF">2011-12-28T08:40:44Z</dcterms:modified>
</cp:coreProperties>
</file>