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6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7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49620-DE69-40DF-A1EA-2880124A43BD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150660-FB08-42D6-AF10-C8EA02A91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08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150660-FB08-42D6-AF10-C8EA02A91D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579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32333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VY_32_INOVACE_1C_14_VEGETABLES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22.4.2013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5. ročníku, pro výuku Anglického jazyka – téma VEGETABLES.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4- 10: seznámení s učivem, opakování probrané látky pomocí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/>
              <a:t>ZAKROUŽKOVÁNÍ správného tvaru slova u druhu zeleniny.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11 : </a:t>
            </a:r>
            <a:r>
              <a:rPr lang="cs-CZ" sz="2800" dirty="0" err="1" smtClean="0"/>
              <a:t>Úkoly:žáci</a:t>
            </a:r>
            <a:r>
              <a:rPr lang="cs-CZ" sz="2800" dirty="0" smtClean="0"/>
              <a:t> do sešitu odpovídají na 2 otázky. Prvním úkolem je vypsat </a:t>
            </a:r>
            <a:r>
              <a:rPr lang="cs-CZ" sz="2800" dirty="0" err="1" smtClean="0"/>
              <a:t>odprezentované</a:t>
            </a:r>
            <a:r>
              <a:rPr lang="cs-CZ" sz="2800" dirty="0" smtClean="0"/>
              <a:t> druhy zeleniny v čísle jednotném i množném – do sloupečků. Ve druhém úkolu žáci píší text o </a:t>
            </a:r>
            <a:r>
              <a:rPr lang="cs-CZ" sz="2800" dirty="0" err="1" smtClean="0"/>
              <a:t>vbraném</a:t>
            </a:r>
            <a:r>
              <a:rPr lang="cs-CZ" sz="2800" dirty="0" smtClean="0"/>
              <a:t> jednom druhu zeleniny podle daného zadání: popis barvy, rád-nerad, jak často </a:t>
            </a:r>
            <a:r>
              <a:rPr lang="cs-CZ" sz="2800" dirty="0" err="1" smtClean="0"/>
              <a:t>jím,nejím</a:t>
            </a:r>
            <a:r>
              <a:rPr lang="cs-CZ" sz="2800" dirty="0" smtClean="0"/>
              <a:t>, nikdy </a:t>
            </a:r>
            <a:r>
              <a:rPr lang="cs-CZ" sz="2800" dirty="0" err="1" smtClean="0"/>
              <a:t>apod.Třetí</a:t>
            </a:r>
            <a:r>
              <a:rPr lang="cs-CZ" sz="2800" dirty="0" smtClean="0"/>
              <a:t> úkol je namalovat vybraný druh zeleniny. 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DOTACE: 30 MIN.</a:t>
            </a:r>
          </a:p>
        </p:txBody>
      </p:sp>
    </p:spTree>
    <p:extLst>
      <p:ext uri="{BB962C8B-B14F-4D97-AF65-F5344CB8AC3E}">
        <p14:creationId xmlns:p14="http://schemas.microsoft.com/office/powerpoint/2010/main" val="366575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919" y="379403"/>
            <a:ext cx="487634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883459"/>
            <a:ext cx="434734" cy="70788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459523"/>
            <a:ext cx="508473" cy="707886"/>
          </a:xfrm>
          <a:prstGeom prst="rect">
            <a:avLst/>
          </a:prstGeom>
          <a:solidFill>
            <a:srgbClr val="00B05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G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2107595"/>
            <a:ext cx="434734" cy="707886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683659"/>
            <a:ext cx="434734" cy="707886"/>
          </a:xfrm>
          <a:prstGeom prst="rec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9093" y="3187715"/>
            <a:ext cx="495649" cy="70788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691771"/>
            <a:ext cx="471604" cy="707886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B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4127850"/>
            <a:ext cx="401072" cy="707886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L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4699883"/>
            <a:ext cx="434734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5275947"/>
            <a:ext cx="42672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S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360" y="898461"/>
            <a:ext cx="3046656" cy="280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18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3891880" cy="38884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115616" y="4983048"/>
            <a:ext cx="1414875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potatoe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5923726"/>
            <a:ext cx="125938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potato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94373" y="5952817"/>
            <a:ext cx="1424493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potatou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692696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72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83048"/>
            <a:ext cx="1375698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/>
              <a:t>a</a:t>
            </a:r>
            <a:r>
              <a:rPr lang="cs-CZ" sz="2400" b="1" dirty="0" err="1" smtClean="0"/>
              <a:t>n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onion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923726"/>
            <a:ext cx="1141659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onion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4373" y="5952817"/>
            <a:ext cx="1462260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/>
              <a:t>a</a:t>
            </a:r>
            <a:r>
              <a:rPr lang="cs-CZ" sz="2400" b="1" dirty="0" err="1" smtClean="0"/>
              <a:t>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onione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703" y="1822683"/>
            <a:ext cx="4011339" cy="31291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1196752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32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83048"/>
            <a:ext cx="1047082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been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923726"/>
            <a:ext cx="1043876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bean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4373" y="5952817"/>
            <a:ext cx="1128835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beam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88840"/>
            <a:ext cx="3867324" cy="28411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1124744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5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83048"/>
            <a:ext cx="1842492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couliflower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923726"/>
            <a:ext cx="166423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califlower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4373" y="5952817"/>
            <a:ext cx="1739579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calliflower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319" y="1985665"/>
            <a:ext cx="2743200" cy="34590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1124744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64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983048"/>
            <a:ext cx="17508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cjucumber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923726"/>
            <a:ext cx="151676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cucumbr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4373" y="5952817"/>
            <a:ext cx="174118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cucumber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319" y="1605791"/>
            <a:ext cx="27432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764704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18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983048"/>
            <a:ext cx="1344342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tomato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5923726"/>
            <a:ext cx="1517082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tomatto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4373" y="5952817"/>
            <a:ext cx="1568763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tomatoe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87473"/>
            <a:ext cx="3723308" cy="2697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1484784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983048"/>
            <a:ext cx="1062342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carot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5923726"/>
            <a:ext cx="1323054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carrote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4373" y="5952817"/>
            <a:ext cx="124027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b="1" dirty="0" err="1" smtClean="0"/>
              <a:t>carrot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71561"/>
            <a:ext cx="2743200" cy="327315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accent4">
                <a:lumMod val="50000"/>
              </a:schemeClr>
            </a:solidFill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83568" y="1556792"/>
            <a:ext cx="3851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Zakroužkuj správný tvar názvu zeleniny.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96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98265" y="1052736"/>
            <a:ext cx="7276736" cy="470898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Úkoly: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Vypiš do sešitu  všechny </a:t>
            </a:r>
            <a:r>
              <a:rPr lang="cs-CZ" sz="2000" dirty="0" err="1" smtClean="0"/>
              <a:t>odprezentované</a:t>
            </a:r>
            <a:r>
              <a:rPr lang="cs-CZ" sz="2000" dirty="0" smtClean="0"/>
              <a:t> druhy zeleniny,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do jednoho sloupečku  v čísle jednotném,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ve druhém sloupečku v čísle množném.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pPr marL="342900" indent="-342900">
              <a:buAutoNum type="arabicPeriod" startAt="2"/>
            </a:pPr>
            <a:r>
              <a:rPr lang="cs-CZ" sz="2000" dirty="0" smtClean="0"/>
              <a:t>Napiš krátký text (3-4 věty) o vybraném druhu zeleniny do sešitu.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Text bude obsahovat 3 věty: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      barva zeleniny,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      máš rád-a/nemáš rád-a,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      jíš ji často, někdy, nikdy, občas.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</a:t>
            </a:r>
          </a:p>
          <a:p>
            <a:pPr marL="342900" indent="-342900">
              <a:buAutoNum type="arabicPeriod"/>
            </a:pPr>
            <a:endParaRPr lang="cs-CZ" sz="2000" dirty="0"/>
          </a:p>
          <a:p>
            <a:r>
              <a:rPr lang="cs-CZ" sz="2000" dirty="0" smtClean="0"/>
              <a:t>3.    Namaluj k vybranému druhu zeleniny obrázek.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9767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836712"/>
            <a:ext cx="403463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a </a:t>
            </a:r>
            <a:r>
              <a:rPr lang="cs-CZ" dirty="0" err="1" smtClean="0"/>
              <a:t>potato</a:t>
            </a:r>
            <a:r>
              <a:rPr lang="cs-CZ" dirty="0"/>
              <a:t>	</a:t>
            </a:r>
            <a:r>
              <a:rPr lang="cs-CZ" dirty="0" err="1" smtClean="0"/>
              <a:t>potatoes</a:t>
            </a:r>
            <a:endParaRPr lang="cs-CZ" dirty="0" smtClean="0"/>
          </a:p>
          <a:p>
            <a:r>
              <a:rPr lang="cs-CZ" dirty="0" smtClean="0"/>
              <a:t>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r>
              <a:rPr lang="cs-CZ" dirty="0"/>
              <a:t>	</a:t>
            </a:r>
            <a:r>
              <a:rPr lang="cs-CZ" dirty="0" err="1" smtClean="0"/>
              <a:t>onions</a:t>
            </a:r>
            <a:endParaRPr lang="cs-CZ" dirty="0" smtClean="0"/>
          </a:p>
          <a:p>
            <a:r>
              <a:rPr lang="cs-CZ" dirty="0" smtClean="0"/>
              <a:t>        a </a:t>
            </a:r>
            <a:r>
              <a:rPr lang="cs-CZ" dirty="0" err="1" smtClean="0"/>
              <a:t>bean</a:t>
            </a:r>
            <a:r>
              <a:rPr lang="cs-CZ" dirty="0" smtClean="0"/>
              <a:t>	</a:t>
            </a:r>
            <a:r>
              <a:rPr lang="cs-CZ" dirty="0" err="1" smtClean="0"/>
              <a:t>beans</a:t>
            </a:r>
            <a:endParaRPr lang="cs-CZ" dirty="0" smtClean="0"/>
          </a:p>
          <a:p>
            <a:r>
              <a:rPr lang="cs-CZ" dirty="0" smtClean="0"/>
              <a:t>  a </a:t>
            </a:r>
            <a:r>
              <a:rPr lang="cs-CZ" dirty="0" err="1" smtClean="0"/>
              <a:t>califlower</a:t>
            </a:r>
            <a:r>
              <a:rPr lang="cs-CZ" dirty="0" smtClean="0"/>
              <a:t>	</a:t>
            </a:r>
            <a:r>
              <a:rPr lang="cs-CZ" dirty="0" err="1" smtClean="0"/>
              <a:t>califlowers</a:t>
            </a:r>
            <a:endParaRPr lang="cs-CZ" dirty="0" smtClean="0"/>
          </a:p>
          <a:p>
            <a:r>
              <a:rPr lang="cs-CZ" dirty="0" smtClean="0"/>
              <a:t> a </a:t>
            </a:r>
            <a:r>
              <a:rPr lang="cs-CZ" dirty="0" err="1" smtClean="0"/>
              <a:t>cucumber</a:t>
            </a:r>
            <a:r>
              <a:rPr lang="cs-CZ" dirty="0" smtClean="0"/>
              <a:t>	</a:t>
            </a:r>
            <a:r>
              <a:rPr lang="cs-CZ" dirty="0" err="1" smtClean="0"/>
              <a:t>cucumbers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a </a:t>
            </a:r>
            <a:r>
              <a:rPr lang="cs-CZ" dirty="0" err="1" smtClean="0"/>
              <a:t>tomato</a:t>
            </a:r>
            <a:r>
              <a:rPr lang="cs-CZ" dirty="0" smtClean="0"/>
              <a:t>	</a:t>
            </a:r>
            <a:r>
              <a:rPr lang="cs-CZ" dirty="0" err="1" smtClean="0"/>
              <a:t>tomatoes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a </a:t>
            </a:r>
            <a:r>
              <a:rPr lang="cs-CZ" dirty="0" err="1" smtClean="0"/>
              <a:t>carrot</a:t>
            </a:r>
            <a:r>
              <a:rPr lang="cs-CZ" dirty="0" smtClean="0"/>
              <a:t>	</a:t>
            </a:r>
            <a:r>
              <a:rPr lang="cs-CZ" dirty="0" err="1" smtClean="0"/>
              <a:t>carrots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2.The </a:t>
            </a:r>
            <a:r>
              <a:rPr lang="cs-CZ" dirty="0" err="1" smtClean="0"/>
              <a:t>tomato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 I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07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/>
              <a:t>Media DIDA Olomouc, Prvouka </a:t>
            </a:r>
          </a:p>
          <a:p>
            <a:pPr marL="0" indent="0" eaLnBrk="1" hangingPunct="1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358</Words>
  <Application>Microsoft Office PowerPoint</Application>
  <PresentationFormat>Předvádění na obrazovce (4:3)</PresentationFormat>
  <Paragraphs>83</Paragraphs>
  <Slides>13</Slides>
  <Notes>1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jitka</cp:lastModifiedBy>
  <cp:revision>21</cp:revision>
  <dcterms:created xsi:type="dcterms:W3CDTF">2013-04-22T12:39:32Z</dcterms:created>
  <dcterms:modified xsi:type="dcterms:W3CDTF">2013-09-03T15:49:03Z</dcterms:modified>
</cp:coreProperties>
</file>