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69" r:id="rId4"/>
    <p:sldId id="257" r:id="rId5"/>
    <p:sldId id="259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47" y="8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636202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VY_32_INOVACE_1C_15_Animals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jedn.a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množ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. číslo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22.4.2013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4.-5. ročníku, pro výuku Anglického jazyka – téma </a:t>
            </a:r>
            <a:r>
              <a:rPr lang="cs-CZ" sz="2800" dirty="0" err="1" smtClean="0"/>
              <a:t>ANIMALS,jedn.a</a:t>
            </a:r>
            <a:r>
              <a:rPr lang="cs-CZ" sz="2800" dirty="0" smtClean="0"/>
              <a:t> </a:t>
            </a:r>
            <a:r>
              <a:rPr lang="cs-CZ" sz="2800" dirty="0" err="1" smtClean="0"/>
              <a:t>množ.číslo</a:t>
            </a:r>
            <a:r>
              <a:rPr lang="cs-CZ" sz="2800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4-13: seznámení s učivem, opakování učiva, nová slovní zásoba, </a:t>
            </a:r>
            <a:r>
              <a:rPr lang="cs-CZ" sz="2800" dirty="0" err="1" smtClean="0"/>
              <a:t>jed.a</a:t>
            </a:r>
            <a:r>
              <a:rPr lang="cs-CZ" sz="2800" dirty="0" smtClean="0"/>
              <a:t> </a:t>
            </a:r>
            <a:r>
              <a:rPr lang="cs-CZ" sz="2800" dirty="0" err="1" smtClean="0"/>
              <a:t>množ.číslo,kroužkování</a:t>
            </a:r>
            <a:r>
              <a:rPr lang="cs-CZ" sz="2800" dirty="0" smtClean="0"/>
              <a:t> podle obrázku.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14 : plnění úkolu 1: žáci vypisují všechna </a:t>
            </a:r>
            <a:r>
              <a:rPr lang="cs-CZ" sz="2800" dirty="0" err="1" smtClean="0"/>
              <a:t>odprezentovaná</a:t>
            </a:r>
            <a:r>
              <a:rPr lang="cs-CZ" sz="2800" dirty="0" smtClean="0"/>
              <a:t> zvířata, procvičování paměti,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Plnění úkolu 2: žáci píší 2 věty o zvířeti, které si vybrali a malují obrázek.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dotace: 30 min.</a:t>
            </a:r>
          </a:p>
        </p:txBody>
      </p:sp>
    </p:spTree>
    <p:extLst>
      <p:ext uri="{BB962C8B-B14F-4D97-AF65-F5344CB8AC3E}">
        <p14:creationId xmlns:p14="http://schemas.microsoft.com/office/powerpoint/2010/main" val="350034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052736"/>
            <a:ext cx="554960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556792"/>
            <a:ext cx="554960" cy="70788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2132856"/>
            <a:ext cx="38504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2708920"/>
            <a:ext cx="668773" cy="70788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3284984"/>
            <a:ext cx="554960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4005064"/>
            <a:ext cx="526106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725144"/>
            <a:ext cx="470000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6516216" y="1910735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54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5805264"/>
            <a:ext cx="149111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goose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6036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49435" y="5733697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err="1" smtClean="0"/>
              <a:t>gooses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93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1635224"/>
            <a:ext cx="4953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60212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5564832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ducks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60212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86575" y="54864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duck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9646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46118" y="5456257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cats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86575" y="54864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cat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074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1524000"/>
            <a:ext cx="4953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5646439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goats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86575" y="54864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goat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3486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34175" y="53340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cock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5486399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cocks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4608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1068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5472499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err="1" smtClean="0"/>
              <a:t>rabbits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86575" y="54864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rabbit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4169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388" y="1340768"/>
            <a:ext cx="4953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4267" y="5600273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turkey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17056" y="5549304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turkeys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7225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662" y="1340768"/>
            <a:ext cx="4953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34175" y="5518665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horse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17056" y="5456257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horses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3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34175" y="53340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donkey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5430415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err="1" smtClean="0"/>
              <a:t>donkeys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54964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95500" y="617565"/>
            <a:ext cx="46570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Zakroužkuj , které slovo k obrázku patří.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34175" y="5334000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dog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412386"/>
            <a:ext cx="187097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err="1" smtClean="0"/>
              <a:t>dogs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696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628800"/>
            <a:ext cx="7101624" cy="304698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 :</a:t>
            </a:r>
          </a:p>
          <a:p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Vypiš do sešitu všechna zvířátka, která jsi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v prezentaci viděl/la v AJ</a:t>
            </a:r>
            <a:r>
              <a:rPr lang="cs-CZ" sz="2400" dirty="0" smtClean="0"/>
              <a:t>. Vypiš </a:t>
            </a:r>
            <a:r>
              <a:rPr lang="cs-CZ" sz="2400" dirty="0" smtClean="0"/>
              <a:t>je do dvou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sloupců, vlevo v č</a:t>
            </a:r>
            <a:r>
              <a:rPr lang="cs-CZ" sz="2400" dirty="0" smtClean="0"/>
              <a:t>. </a:t>
            </a:r>
            <a:r>
              <a:rPr lang="cs-CZ" sz="2400" dirty="0" err="1" smtClean="0"/>
              <a:t>jedn</a:t>
            </a:r>
            <a:r>
              <a:rPr lang="cs-CZ" sz="2400" dirty="0" smtClean="0"/>
              <a:t>., vpravo v č</a:t>
            </a:r>
            <a:r>
              <a:rPr lang="cs-CZ" sz="2400" dirty="0" smtClean="0"/>
              <a:t>. množ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pPr marL="457200" indent="-457200">
              <a:buAutoNum type="arabicPeriod" startAt="2"/>
            </a:pPr>
            <a:r>
              <a:rPr lang="cs-CZ" sz="2400" dirty="0" smtClean="0"/>
              <a:t>Nakresli zvířátko z prezentace a napiš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o něm 2 věty v AJ.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438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412776"/>
            <a:ext cx="710963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A </a:t>
            </a:r>
            <a:r>
              <a:rPr lang="cs-CZ" dirty="0" err="1" smtClean="0"/>
              <a:t>goose-gooses</a:t>
            </a:r>
            <a:r>
              <a:rPr lang="cs-CZ" dirty="0" smtClean="0"/>
              <a:t>, a </a:t>
            </a:r>
            <a:r>
              <a:rPr lang="cs-CZ" dirty="0" err="1" smtClean="0"/>
              <a:t>duck-ducks</a:t>
            </a:r>
            <a:r>
              <a:rPr lang="cs-CZ" dirty="0" smtClean="0"/>
              <a:t>, a dog-</a:t>
            </a:r>
            <a:r>
              <a:rPr lang="cs-CZ" dirty="0" err="1" smtClean="0"/>
              <a:t>dogs</a:t>
            </a:r>
            <a:r>
              <a:rPr lang="cs-CZ" dirty="0" smtClean="0"/>
              <a:t>, a </a:t>
            </a:r>
            <a:r>
              <a:rPr lang="cs-CZ" dirty="0" err="1" smtClean="0"/>
              <a:t>cat-cats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a </a:t>
            </a:r>
            <a:r>
              <a:rPr lang="cs-CZ" dirty="0" err="1" smtClean="0"/>
              <a:t>turkey-turkeys</a:t>
            </a:r>
            <a:r>
              <a:rPr lang="cs-CZ" dirty="0" smtClean="0"/>
              <a:t>, a </a:t>
            </a:r>
            <a:r>
              <a:rPr lang="cs-CZ" dirty="0" err="1" smtClean="0"/>
              <a:t>donkey-donkeys,a</a:t>
            </a:r>
            <a:r>
              <a:rPr lang="cs-CZ" dirty="0" smtClean="0"/>
              <a:t> </a:t>
            </a:r>
            <a:r>
              <a:rPr lang="cs-CZ" dirty="0" err="1" smtClean="0"/>
              <a:t>horse-horses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a </a:t>
            </a:r>
            <a:r>
              <a:rPr lang="cs-CZ" dirty="0" err="1" smtClean="0"/>
              <a:t>rabbit-rabbits</a:t>
            </a:r>
            <a:r>
              <a:rPr lang="cs-CZ" dirty="0" smtClean="0"/>
              <a:t>, a </a:t>
            </a:r>
            <a:r>
              <a:rPr lang="cs-CZ" dirty="0" err="1" smtClean="0"/>
              <a:t>goat-goats</a:t>
            </a:r>
            <a:r>
              <a:rPr lang="cs-CZ" dirty="0" smtClean="0"/>
              <a:t>, a </a:t>
            </a:r>
            <a:r>
              <a:rPr lang="cs-CZ" dirty="0" err="1" smtClean="0"/>
              <a:t>cock-cocks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2.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green </a:t>
            </a:r>
            <a:r>
              <a:rPr lang="cs-CZ" dirty="0" err="1" smtClean="0"/>
              <a:t>eyes</a:t>
            </a:r>
            <a:r>
              <a:rPr lang="cs-CZ" dirty="0" smtClean="0"/>
              <a:t>. 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27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204468"/>
            <a:ext cx="4161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Media DIDA Olomouc, Prvouka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400</TotalTime>
  <Words>400</Words>
  <Application>Microsoft Office PowerPoint</Application>
  <PresentationFormat>Předvádění na obrazovce (4:3)</PresentationFormat>
  <Paragraphs>72</Paragraphs>
  <Slides>16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jitka</cp:lastModifiedBy>
  <cp:revision>23</cp:revision>
  <dcterms:created xsi:type="dcterms:W3CDTF">2013-04-22T19:15:12Z</dcterms:created>
  <dcterms:modified xsi:type="dcterms:W3CDTF">2013-09-03T15:56:04Z</dcterms:modified>
</cp:coreProperties>
</file>