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hl=cs&amp;site=imghp&amp;tbm=isch&amp;source=hp&amp;biw=1366&amp;bih=667&amp;q=MAPA+SPOJEN%C3%89HO+KR%C3%81LOVSTV%C3%8D&amp;oq=MAPA+SPOJEN%C3%89HO+KR%C3%81LOVSTV%C3%8D&amp;gs_l=img.3...7014.14198.0.15461.25.19.0.0.0.0.0.0..0.0...0.0.0..1ac.1.16.img.QrmdtYzDyq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4991437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VY_32_INOVACE_1C_17_Great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Britain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24.4.2013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061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3. ročníku, pro výuku Anglického jazyka – téma BARVY.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možné využít i k výkladu nového učiva.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4: seznámení s učivem, opakování probrané látky pomocí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dirty="0" smtClean="0"/>
              <a:t>spojování.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5 – 9 : přiřazování barvy k odpovídajícímu výrazu, správný výběr posune snímek dál, chybný výběr – zopakování snímku. Přiřazení všech výrazů – pochvala.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Časová dotace: 20 min. 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4166427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1268760"/>
            <a:ext cx="913498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Arial Rounded MT Bold" pitchFamily="34" charset="0"/>
              </a:rPr>
              <a:t>UNITED KINGDOM OF            </a:t>
            </a:r>
          </a:p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  <a:latin typeface="Arial Rounded MT Bold" pitchFamily="34" charset="0"/>
              </a:rPr>
              <a:t>GREAT BRITAIN </a:t>
            </a:r>
            <a:r>
              <a:rPr lang="cs-CZ" sz="6000" dirty="0" smtClean="0">
                <a:solidFill>
                  <a:srgbClr val="FF0000"/>
                </a:solidFill>
                <a:latin typeface="Arial Rounded MT Bold" pitchFamily="34" charset="0"/>
              </a:rPr>
              <a:t>AND</a:t>
            </a:r>
          </a:p>
          <a:p>
            <a:r>
              <a:rPr lang="cs-CZ" sz="6000" smtClean="0">
                <a:solidFill>
                  <a:srgbClr val="FF0000"/>
                </a:solidFill>
                <a:latin typeface="Arial Rounded MT Bold" pitchFamily="34" charset="0"/>
              </a:rPr>
              <a:t> </a:t>
            </a:r>
            <a:r>
              <a:rPr lang="cs-CZ" sz="6000" smtClean="0">
                <a:solidFill>
                  <a:schemeClr val="accent3">
                    <a:lumMod val="75000"/>
                  </a:schemeClr>
                </a:solidFill>
                <a:latin typeface="Arial Rounded MT Bold" pitchFamily="34" charset="0"/>
              </a:rPr>
              <a:t>NORTHERN </a:t>
            </a:r>
            <a:r>
              <a:rPr lang="cs-CZ" sz="6000" dirty="0" smtClean="0">
                <a:solidFill>
                  <a:schemeClr val="accent3">
                    <a:lumMod val="75000"/>
                  </a:schemeClr>
                </a:solidFill>
                <a:latin typeface="Arial Rounded MT Bold" pitchFamily="34" charset="0"/>
              </a:rPr>
              <a:t>IRELAND</a:t>
            </a:r>
            <a:endParaRPr lang="cs-CZ" sz="6000" dirty="0">
              <a:solidFill>
                <a:schemeClr val="accent3">
                  <a:lumMod val="75000"/>
                </a:schemeClr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557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encrypted-tbn0.gstatic.com/images?q=tbn:ANd9GcRj7Qx4JXgIfOt8owksU_N4O3Kjbj9s-h42b6QCFJXXr6Fyk-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24" y="404664"/>
            <a:ext cx="3456384" cy="581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9912" y="1340768"/>
            <a:ext cx="525658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United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Kingdom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parts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England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Scotland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Wales</a:t>
            </a:r>
          </a:p>
          <a:p>
            <a:r>
              <a:rPr lang="cs-CZ" sz="28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Northern</a:t>
            </a:r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Ireland</a:t>
            </a:r>
            <a:endParaRPr lang="cs-CZ" sz="2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766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http://2.bp.blogspot.com/-3ALXcXJn3LI/TZG1LjOwTzI/AAAAAAAAABM/Xagg_G1qUEY/s1600/uk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7" y="1196751"/>
            <a:ext cx="3840873" cy="5138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3500597" y="188640"/>
            <a:ext cx="4911440" cy="2448272"/>
            <a:chOff x="4513558" y="1844824"/>
            <a:chExt cx="5783314" cy="2515056"/>
          </a:xfrm>
        </p:grpSpPr>
        <p:sp>
          <p:nvSpPr>
            <p:cNvPr id="4" name="TextovéPole 3"/>
            <p:cNvSpPr txBox="1"/>
            <p:nvPr/>
          </p:nvSpPr>
          <p:spPr>
            <a:xfrm>
              <a:off x="4513558" y="1844824"/>
              <a:ext cx="48622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/>
                <a:t>The</a:t>
              </a:r>
              <a:r>
                <a:rPr lang="cs-CZ" sz="2400" dirty="0" smtClean="0"/>
                <a:t> </a:t>
              </a:r>
              <a:r>
                <a:rPr lang="cs-CZ" sz="2400" dirty="0" err="1" smtClean="0"/>
                <a:t>capital</a:t>
              </a:r>
              <a:r>
                <a:rPr lang="cs-CZ" sz="2400" dirty="0" smtClean="0"/>
                <a:t> city </a:t>
              </a:r>
              <a:r>
                <a:rPr lang="cs-CZ" sz="2400" dirty="0" err="1" smtClean="0"/>
                <a:t>of</a:t>
              </a:r>
              <a:r>
                <a:rPr lang="cs-CZ" sz="2400" dirty="0" smtClean="0"/>
                <a:t> </a:t>
              </a:r>
              <a:r>
                <a:rPr lang="cs-CZ" sz="2400" dirty="0" err="1" smtClean="0"/>
                <a:t>England</a:t>
              </a:r>
              <a:r>
                <a:rPr lang="cs-CZ" sz="2400" dirty="0" smtClean="0"/>
                <a:t> </a:t>
              </a:r>
              <a:r>
                <a:rPr lang="cs-CZ" sz="2400" dirty="0" err="1" smtClean="0"/>
                <a:t>is</a:t>
              </a:r>
              <a:r>
                <a:rPr lang="cs-CZ" sz="2400" dirty="0" smtClean="0"/>
                <a:t> </a:t>
              </a:r>
              <a:r>
                <a:rPr lang="cs-CZ" sz="2400" dirty="0" smtClean="0">
                  <a:solidFill>
                    <a:srgbClr val="FF33CC"/>
                  </a:solidFill>
                </a:rPr>
                <a:t>London.</a:t>
              </a:r>
              <a:r>
                <a:rPr lang="cs-CZ" sz="2400" dirty="0" smtClean="0"/>
                <a:t> </a:t>
              </a:r>
              <a:endParaRPr lang="cs-CZ" sz="24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513558" y="2420888"/>
              <a:ext cx="5783314" cy="193899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/>
                <a:t>The</a:t>
              </a:r>
              <a:r>
                <a:rPr lang="cs-CZ" sz="2400" dirty="0" smtClean="0"/>
                <a:t> </a:t>
              </a:r>
              <a:r>
                <a:rPr lang="cs-CZ" sz="2400" dirty="0" err="1" smtClean="0"/>
                <a:t>capital</a:t>
              </a:r>
              <a:r>
                <a:rPr lang="cs-CZ" sz="2400" dirty="0" smtClean="0"/>
                <a:t> city </a:t>
              </a:r>
              <a:r>
                <a:rPr lang="cs-CZ" sz="2400" dirty="0" err="1" smtClean="0"/>
                <a:t>of</a:t>
              </a:r>
              <a:r>
                <a:rPr lang="cs-CZ" sz="2400" dirty="0" smtClean="0"/>
                <a:t> Scotland </a:t>
              </a:r>
              <a:r>
                <a:rPr lang="cs-CZ" sz="2400" dirty="0" err="1" smtClean="0"/>
                <a:t>is</a:t>
              </a:r>
              <a:r>
                <a:rPr lang="cs-CZ" sz="2400" dirty="0" smtClean="0"/>
                <a:t> </a:t>
              </a:r>
              <a:r>
                <a:rPr lang="cs-CZ" sz="2400" dirty="0" smtClean="0">
                  <a:solidFill>
                    <a:srgbClr val="0070C0"/>
                  </a:solidFill>
                </a:rPr>
                <a:t>Edinburgh.</a:t>
              </a:r>
            </a:p>
            <a:p>
              <a:endParaRPr lang="cs-CZ" sz="2400" dirty="0"/>
            </a:p>
            <a:p>
              <a:r>
                <a:rPr lang="cs-CZ" sz="2400" dirty="0" err="1" smtClean="0"/>
                <a:t>The</a:t>
              </a:r>
              <a:r>
                <a:rPr lang="cs-CZ" sz="2400" dirty="0" smtClean="0"/>
                <a:t> </a:t>
              </a:r>
              <a:r>
                <a:rPr lang="cs-CZ" sz="2400" dirty="0" err="1" smtClean="0"/>
                <a:t>capital</a:t>
              </a:r>
              <a:r>
                <a:rPr lang="cs-CZ" sz="2400" dirty="0" smtClean="0"/>
                <a:t> city </a:t>
              </a:r>
              <a:r>
                <a:rPr lang="cs-CZ" sz="2400" dirty="0" err="1" smtClean="0"/>
                <a:t>of</a:t>
              </a:r>
              <a:r>
                <a:rPr lang="cs-CZ" sz="2400" dirty="0" smtClean="0"/>
                <a:t> Wales </a:t>
              </a:r>
              <a:r>
                <a:rPr lang="cs-CZ" sz="2400" dirty="0" err="1" smtClean="0"/>
                <a:t>is</a:t>
              </a:r>
              <a:r>
                <a:rPr lang="cs-CZ" sz="2400" dirty="0" smtClean="0"/>
                <a:t> </a:t>
              </a:r>
              <a:r>
                <a:rPr lang="cs-CZ" sz="2400" dirty="0" err="1" smtClean="0">
                  <a:solidFill>
                    <a:srgbClr val="FFC000"/>
                  </a:solidFill>
                </a:rPr>
                <a:t>Cardiff</a:t>
              </a:r>
              <a:r>
                <a:rPr lang="cs-CZ" sz="2400" dirty="0" smtClean="0">
                  <a:solidFill>
                    <a:srgbClr val="FFC000"/>
                  </a:solidFill>
                </a:rPr>
                <a:t>.</a:t>
              </a:r>
            </a:p>
            <a:p>
              <a:endParaRPr lang="cs-CZ" sz="2400" dirty="0"/>
            </a:p>
            <a:p>
              <a:r>
                <a:rPr lang="cs-CZ" sz="2400" dirty="0" err="1" smtClean="0"/>
                <a:t>The</a:t>
              </a:r>
              <a:r>
                <a:rPr lang="cs-CZ" sz="2400" dirty="0" smtClean="0"/>
                <a:t> </a:t>
              </a:r>
              <a:r>
                <a:rPr lang="cs-CZ" sz="2400" dirty="0" err="1" smtClean="0"/>
                <a:t>capital</a:t>
              </a:r>
              <a:r>
                <a:rPr lang="cs-CZ" sz="2400" dirty="0" smtClean="0"/>
                <a:t> city </a:t>
              </a:r>
              <a:r>
                <a:rPr lang="cs-CZ" sz="2400" dirty="0" err="1" smtClean="0"/>
                <a:t>of</a:t>
              </a:r>
              <a:r>
                <a:rPr lang="cs-CZ" sz="2400" dirty="0" smtClean="0"/>
                <a:t> </a:t>
              </a:r>
              <a:r>
                <a:rPr lang="cs-CZ" sz="2400" dirty="0" err="1" smtClean="0"/>
                <a:t>Northern</a:t>
              </a:r>
              <a:r>
                <a:rPr lang="cs-CZ" sz="2400" dirty="0" smtClean="0"/>
                <a:t> </a:t>
              </a:r>
              <a:r>
                <a:rPr lang="cs-CZ" sz="2400" dirty="0" err="1" smtClean="0"/>
                <a:t>Ireland</a:t>
              </a:r>
              <a:r>
                <a:rPr lang="cs-CZ" sz="2400" dirty="0" smtClean="0"/>
                <a:t> </a:t>
              </a:r>
              <a:r>
                <a:rPr lang="cs-CZ" sz="2400" dirty="0" err="1" smtClean="0"/>
                <a:t>is</a:t>
              </a:r>
              <a:r>
                <a:rPr lang="cs-CZ" sz="2400" dirty="0" smtClean="0"/>
                <a:t> </a:t>
              </a:r>
              <a:r>
                <a:rPr lang="cs-CZ" sz="2400" dirty="0" smtClean="0">
                  <a:solidFill>
                    <a:srgbClr val="92D050"/>
                  </a:solidFill>
                </a:rPr>
                <a:t>Belfast</a:t>
              </a:r>
              <a:r>
                <a:rPr lang="cs-CZ" dirty="0" smtClean="0">
                  <a:solidFill>
                    <a:srgbClr val="92D050"/>
                  </a:solidFill>
                </a:rPr>
                <a:t>.</a:t>
              </a:r>
              <a:endParaRPr lang="cs-CZ" dirty="0">
                <a:solidFill>
                  <a:srgbClr val="92D05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799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Anglie Cambridge  VII2013\Anglie Cambridge 2013\2013-07-06 11.27.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5753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Anglie Cambridge  VII2013\Anglie Cambridge 2013\2013-07-06 11.42.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8768"/>
            <a:ext cx="8784976" cy="657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027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Anglie Cambridge  VII2013\Anglie Cambridge 2013\2013-07-07 16.13.3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791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7663060" cy="2585323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endParaRPr lang="cs-CZ" dirty="0"/>
          </a:p>
          <a:p>
            <a:r>
              <a:rPr lang="cs-CZ" dirty="0" smtClean="0"/>
              <a:t>Vypracuj projekt na téma Velká Británie.</a:t>
            </a:r>
          </a:p>
          <a:p>
            <a:endParaRPr lang="cs-CZ" dirty="0" smtClean="0"/>
          </a:p>
          <a:p>
            <a:r>
              <a:rPr lang="cs-CZ" dirty="0" smtClean="0"/>
              <a:t>Projekt bude obsahovat :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Mapu Velké Británie, vyznačení hlavního města.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Najdi názvy 3 promítnutých nejznámějších atrakcí v hlavním městě a ve svém</a:t>
            </a:r>
          </a:p>
          <a:p>
            <a:r>
              <a:rPr lang="cs-CZ" dirty="0" smtClean="0"/>
              <a:t> projektu je namaluj a popiš(napiš jejich název).</a:t>
            </a:r>
          </a:p>
        </p:txBody>
      </p:sp>
    </p:spTree>
    <p:extLst>
      <p:ext uri="{BB962C8B-B14F-4D97-AF65-F5344CB8AC3E}">
        <p14:creationId xmlns:p14="http://schemas.microsoft.com/office/powerpoint/2010/main" val="4276974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340768"/>
            <a:ext cx="385650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Výsledek projektu: </a:t>
            </a:r>
          </a:p>
          <a:p>
            <a:endParaRPr lang="cs-CZ" dirty="0"/>
          </a:p>
          <a:p>
            <a:r>
              <a:rPr lang="cs-CZ" dirty="0" smtClean="0"/>
              <a:t>Great </a:t>
            </a:r>
            <a:r>
              <a:rPr lang="cs-CZ" dirty="0" err="1" smtClean="0"/>
              <a:t>Britan</a:t>
            </a:r>
            <a:endParaRPr lang="cs-CZ" dirty="0"/>
          </a:p>
          <a:p>
            <a:r>
              <a:rPr lang="cs-CZ" dirty="0" smtClean="0"/>
              <a:t> London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buildings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Parlament and Big Ben</a:t>
            </a:r>
          </a:p>
          <a:p>
            <a:r>
              <a:rPr lang="cs-CZ" dirty="0" smtClean="0"/>
              <a:t>London </a:t>
            </a:r>
            <a:r>
              <a:rPr lang="cs-CZ" dirty="0" err="1" smtClean="0"/>
              <a:t>Eye</a:t>
            </a:r>
            <a:endParaRPr lang="cs-CZ" dirty="0" smtClean="0"/>
          </a:p>
          <a:p>
            <a:r>
              <a:rPr lang="cs-CZ" dirty="0" smtClean="0"/>
              <a:t>Double </a:t>
            </a:r>
            <a:r>
              <a:rPr lang="cs-CZ" dirty="0" err="1" smtClean="0"/>
              <a:t>decker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bus</a:t>
            </a:r>
          </a:p>
        </p:txBody>
      </p:sp>
    </p:spTree>
    <p:extLst>
      <p:ext uri="{BB962C8B-B14F-4D97-AF65-F5344CB8AC3E}">
        <p14:creationId xmlns:p14="http://schemas.microsoft.com/office/powerpoint/2010/main" val="4276974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  <p:sp>
        <p:nvSpPr>
          <p:cNvPr id="3" name="Obdélník 2"/>
          <p:cNvSpPr/>
          <p:nvPr/>
        </p:nvSpPr>
        <p:spPr>
          <a:xfrm>
            <a:off x="4572000" y="1196752"/>
            <a:ext cx="4572000" cy="507831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https://www.google.cz/</a:t>
            </a:r>
            <a:r>
              <a:rPr lang="cs-CZ" dirty="0" err="1">
                <a:hlinkClick r:id="rId2"/>
              </a:rPr>
              <a:t>search?hl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cs&amp;site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imghp&amp;tbm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isch&amp;source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hp&amp;biw</a:t>
            </a:r>
            <a:r>
              <a:rPr lang="cs-CZ" dirty="0">
                <a:hlinkClick r:id="rId2"/>
              </a:rPr>
              <a:t>=1366&amp;bih=667&amp;q=MAPA+SPOJEN%C3%89HO+KR%C3%81LOVSTV%C3%8D&amp;oq=MAPA+SPOJEN%C3%89HO+KR%C3%81LOVSTV%C3%8D&amp;gs_l=img.3...7014.14198.0.15461.25.19.0.0.0.0.0.0..0.0...0.0.0..1ac.1.16.img.QrmdtYzDyqM#facrc=_&amp;</a:t>
            </a:r>
            <a:r>
              <a:rPr lang="cs-CZ" dirty="0" err="1">
                <a:hlinkClick r:id="rId2"/>
              </a:rPr>
              <a:t>imgrc</a:t>
            </a:r>
            <a:r>
              <a:rPr lang="cs-CZ" dirty="0">
                <a:hlinkClick r:id="rId2"/>
              </a:rPr>
              <a:t>=XevQTDNd31BgqM%3A%3BerZaJVcQTaM7IM%3Bhttp%253A%252F%252Fupload.wikimedia.org%252Fwikipedia%252Fcommons%252Fthumb%252Ff%252Ff2%252FUnited_Kingdom_labelled_map7.png%252F220px-United_Kingdom_labelled_map7.png%3Bhttp%253A%252F%252Fcs.wikipedia.org%252Fwiki%252FAdministrativn%2525C3%2525AD_d%2525C4%25259Blen%2525C3%2525AD_Spojen%2525C3%2525A9ho_kr%2525C3%2525A1lovstv%2525C3%2525AD%3B220%3B368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2828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Vlastní fotodokumentace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271</Words>
  <Application>Microsoft Office PowerPoint</Application>
  <PresentationFormat>Předvádění na obrazovce (4:3)</PresentationFormat>
  <Paragraphs>50</Paragraphs>
  <Slides>11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reditel</cp:lastModifiedBy>
  <cp:revision>22</cp:revision>
  <dcterms:created xsi:type="dcterms:W3CDTF">2013-04-24T04:12:27Z</dcterms:created>
  <dcterms:modified xsi:type="dcterms:W3CDTF">2011-12-28T08:43:09Z</dcterms:modified>
</cp:coreProperties>
</file>