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1" r:id="rId6"/>
    <p:sldId id="262" r:id="rId7"/>
    <p:sldId id="263" r:id="rId8"/>
    <p:sldId id="264" r:id="rId9"/>
    <p:sldId id="266" r:id="rId10"/>
    <p:sldId id="267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045E-B3C7-4F06-8839-F31F68C6A13A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365D2-19FC-481A-B19A-489201F6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142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045E-B3C7-4F06-8839-F31F68C6A13A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365D2-19FC-481A-B19A-489201F6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403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045E-B3C7-4F06-8839-F31F68C6A13A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365D2-19FC-481A-B19A-489201F6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46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045E-B3C7-4F06-8839-F31F68C6A13A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365D2-19FC-481A-B19A-489201F6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016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045E-B3C7-4F06-8839-F31F68C6A13A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365D2-19FC-481A-B19A-489201F6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166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045E-B3C7-4F06-8839-F31F68C6A13A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365D2-19FC-481A-B19A-489201F6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135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045E-B3C7-4F06-8839-F31F68C6A13A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365D2-19FC-481A-B19A-489201F6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02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045E-B3C7-4F06-8839-F31F68C6A13A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365D2-19FC-481A-B19A-489201F6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788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045E-B3C7-4F06-8839-F31F68C6A13A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365D2-19FC-481A-B19A-489201F6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872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045E-B3C7-4F06-8839-F31F68C6A13A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365D2-19FC-481A-B19A-489201F6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5006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D5045E-B3C7-4F06-8839-F31F68C6A13A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365D2-19FC-481A-B19A-489201F6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057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D5045E-B3C7-4F06-8839-F31F68C6A13A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2365D2-19FC-481A-B19A-489201F6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371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8734518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Lenka Štětková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VY_32_INOVACE_1C_18 _Min čas  slovesa BÝT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23.4.2013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588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12875"/>
            <a:ext cx="8686800" cy="4970463"/>
          </a:xfrm>
        </p:spPr>
        <p:txBody>
          <a:bodyPr>
            <a:normAutofit fontScale="6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určený pro žáky 4.-5. ročníku, pro výuku Anglického jazyka – téma TO BE v minulém času.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Prezentace je určena k výkladu nového učiva, </a:t>
            </a:r>
            <a:r>
              <a:rPr lang="cs-CZ" sz="2800" dirty="0"/>
              <a:t>k procvičování </a:t>
            </a:r>
            <a:r>
              <a:rPr lang="cs-CZ" sz="2800" dirty="0" smtClean="0"/>
              <a:t>učiva, k samostatné práci snímek 7 a 8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3: seznámení s učivem, 2 tvary slovesa být v </a:t>
            </a:r>
            <a:r>
              <a:rPr lang="cs-CZ" sz="2800" dirty="0" err="1" smtClean="0"/>
              <a:t>min.času</a:t>
            </a:r>
            <a:r>
              <a:rPr lang="cs-CZ" sz="2800" dirty="0" smtClean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4 : seznámení s tvary slovesa být v </a:t>
            </a:r>
            <a:r>
              <a:rPr lang="cs-CZ" sz="2800" dirty="0" err="1" smtClean="0"/>
              <a:t>min.č</a:t>
            </a:r>
            <a:r>
              <a:rPr lang="cs-CZ" sz="2800" dirty="0" smtClean="0"/>
              <a:t>., přiřazení k jednotlivým osobám v čísle jednotném, množném.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5 : zápor slovesa být v </a:t>
            </a:r>
            <a:r>
              <a:rPr lang="cs-CZ" sz="2800" dirty="0" err="1" smtClean="0"/>
              <a:t>min.času</a:t>
            </a:r>
            <a:r>
              <a:rPr lang="cs-CZ" sz="2800" dirty="0" smtClean="0"/>
              <a:t>, přiřazení k jednotlivým osobám.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6 : tvoření otázky – názorné ukázky obou tvarů slovesa být v </a:t>
            </a:r>
            <a:r>
              <a:rPr lang="cs-CZ" sz="2800" dirty="0" err="1" smtClean="0"/>
              <a:t>min.času</a:t>
            </a:r>
            <a:r>
              <a:rPr lang="cs-CZ" sz="2800" dirty="0" smtClean="0"/>
              <a:t> – nejdříve věty oznamovací, z nich tvoření vět tázacích.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7 a 8 : procvičení učiva – aktivní činnost žáků – věty jsou zde v ČJ, žáci doplňují tvary slovesa být v </a:t>
            </a:r>
            <a:r>
              <a:rPr lang="cs-CZ" sz="2800" dirty="0" err="1" smtClean="0"/>
              <a:t>min.času</a:t>
            </a:r>
            <a:r>
              <a:rPr lang="cs-CZ" sz="2800" dirty="0" smtClean="0"/>
              <a:t> do AJ vět. V obtížnějších větách jsou tvary uvedené v závorce a žáci ze dvou možností vybírají vhodný tvar.</a:t>
            </a:r>
          </a:p>
          <a:p>
            <a:pPr eaLnBrk="1" hangingPunct="1">
              <a:lnSpc>
                <a:spcPct val="90000"/>
              </a:lnSpc>
            </a:pPr>
            <a:endParaRPr lang="cs-CZ" sz="2800" dirty="0" smtClean="0"/>
          </a:p>
          <a:p>
            <a:pPr eaLnBrk="1" hangingPunct="1">
              <a:lnSpc>
                <a:spcPct val="90000"/>
              </a:lnSpc>
            </a:pPr>
            <a:endParaRPr lang="cs-CZ" sz="2800" dirty="0" smtClean="0"/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 k interaktivní výuce, po procvičení lze využít na samostatnou práci, kterou je možné společně s doplněním na ITA tabuli opravit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Čas : 15-20 min.  </a:t>
            </a:r>
          </a:p>
        </p:txBody>
      </p:sp>
    </p:spTree>
    <p:extLst>
      <p:ext uri="{BB962C8B-B14F-4D97-AF65-F5344CB8AC3E}">
        <p14:creationId xmlns:p14="http://schemas.microsoft.com/office/powerpoint/2010/main" val="1511728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ěticípá hvězda 1"/>
          <p:cNvSpPr/>
          <p:nvPr/>
        </p:nvSpPr>
        <p:spPr>
          <a:xfrm>
            <a:off x="0" y="0"/>
            <a:ext cx="9144000" cy="6741368"/>
          </a:xfrm>
          <a:prstGeom prst="star5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Minulý čas : TO BE</a:t>
            </a:r>
          </a:p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Were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4079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7837" y="0"/>
            <a:ext cx="5119417" cy="4032071"/>
            <a:chOff x="-176749" y="82659"/>
            <a:chExt cx="5526526" cy="4352712"/>
          </a:xfrm>
        </p:grpSpPr>
        <p:sp>
          <p:nvSpPr>
            <p:cNvPr id="2" name="Pěticípá hvězda 1"/>
            <p:cNvSpPr/>
            <p:nvPr/>
          </p:nvSpPr>
          <p:spPr>
            <a:xfrm>
              <a:off x="828654" y="836712"/>
              <a:ext cx="3672408" cy="2952328"/>
            </a:xfrm>
            <a:prstGeom prst="star5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rgbClr val="002060"/>
                  </a:solidFill>
                  <a:latin typeface="Times New Roman" pitchFamily="18" charset="0"/>
                  <a:cs typeface="Times New Roman" pitchFamily="18" charset="0"/>
                </a:rPr>
                <a:t>WAS</a:t>
              </a:r>
              <a:endParaRPr lang="cs-CZ" sz="36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529816" y="82659"/>
              <a:ext cx="335348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I</a:t>
              </a:r>
              <a:endParaRPr lang="cs-CZ" sz="4400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4572000" y="1680323"/>
              <a:ext cx="77777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latin typeface="Times New Roman" pitchFamily="18" charset="0"/>
                  <a:cs typeface="Times New Roman" pitchFamily="18" charset="0"/>
                </a:rPr>
                <a:t>HE</a:t>
              </a:r>
              <a:endParaRPr lang="cs-CZ" sz="32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-176749" y="1680322"/>
              <a:ext cx="100540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latin typeface="Times New Roman" pitchFamily="18" charset="0"/>
                  <a:cs typeface="Times New Roman" pitchFamily="18" charset="0"/>
                </a:rPr>
                <a:t>SHE</a:t>
              </a:r>
              <a:endParaRPr lang="cs-CZ" sz="32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031133" y="3789040"/>
              <a:ext cx="671979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latin typeface="Times New Roman" pitchFamily="18" charset="0"/>
                  <a:cs typeface="Times New Roman" pitchFamily="18" charset="0"/>
                </a:rPr>
                <a:t>IT</a:t>
              </a:r>
              <a:endParaRPr lang="cs-CZ" sz="36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779912" y="1908121"/>
            <a:ext cx="5193318" cy="4678823"/>
            <a:chOff x="3779912" y="1908121"/>
            <a:chExt cx="5193318" cy="4678823"/>
          </a:xfrm>
        </p:grpSpPr>
        <p:sp>
          <p:nvSpPr>
            <p:cNvPr id="3" name="Pěticípá hvězda 2"/>
            <p:cNvSpPr/>
            <p:nvPr/>
          </p:nvSpPr>
          <p:spPr>
            <a:xfrm>
              <a:off x="3779912" y="2492896"/>
              <a:ext cx="4320480" cy="3473327"/>
            </a:xfrm>
            <a:prstGeom prst="star5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600" b="1" dirty="0" smtClean="0">
                  <a:solidFill>
                    <a:schemeClr val="accent6">
                      <a:lumMod val="75000"/>
                    </a:schemeClr>
                  </a:solidFill>
                  <a:latin typeface="Times New Roman" pitchFamily="18" charset="0"/>
                  <a:cs typeface="Times New Roman" pitchFamily="18" charset="0"/>
                </a:rPr>
                <a:t>WERE</a:t>
              </a:r>
              <a:endParaRPr lang="cs-CZ" sz="3600" b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391764" y="1908121"/>
              <a:ext cx="109677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latin typeface="Times New Roman" pitchFamily="18" charset="0"/>
                  <a:cs typeface="Times New Roman" pitchFamily="18" charset="0"/>
                </a:rPr>
                <a:t>YOU</a:t>
              </a:r>
              <a:endParaRPr lang="cs-CZ" sz="32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8104081" y="3479051"/>
              <a:ext cx="86914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latin typeface="Times New Roman" pitchFamily="18" charset="0"/>
                  <a:cs typeface="Times New Roman" pitchFamily="18" charset="0"/>
                </a:rPr>
                <a:t>WE</a:t>
              </a:r>
              <a:endParaRPr lang="cs-CZ" sz="32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941303" y="6002169"/>
              <a:ext cx="109677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latin typeface="Times New Roman" pitchFamily="18" charset="0"/>
                  <a:cs typeface="Times New Roman" pitchFamily="18" charset="0"/>
                </a:rPr>
                <a:t>YOU</a:t>
              </a:r>
              <a:endParaRPr lang="cs-CZ" sz="32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999863" y="6002169"/>
              <a:ext cx="134844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latin typeface="Times New Roman" pitchFamily="18" charset="0"/>
                  <a:cs typeface="Times New Roman" pitchFamily="18" charset="0"/>
                </a:rPr>
                <a:t>THEY</a:t>
              </a:r>
              <a:endParaRPr lang="cs-CZ" sz="3200" b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83098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67900" y="116632"/>
            <a:ext cx="1008112" cy="864096"/>
            <a:chOff x="323528" y="260648"/>
            <a:chExt cx="1008112" cy="864096"/>
          </a:xfrm>
        </p:grpSpPr>
        <p:sp>
          <p:nvSpPr>
            <p:cNvPr id="4" name="Ovál 3"/>
            <p:cNvSpPr/>
            <p:nvPr/>
          </p:nvSpPr>
          <p:spPr>
            <a:xfrm>
              <a:off x="323528" y="260648"/>
              <a:ext cx="1008112" cy="86409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611560" y="692696"/>
              <a:ext cx="432048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/>
          <p:nvPr/>
        </p:nvGrpSpPr>
        <p:grpSpPr>
          <a:xfrm>
            <a:off x="787027" y="1229009"/>
            <a:ext cx="6554558" cy="4233058"/>
            <a:chOff x="787027" y="1229009"/>
            <a:chExt cx="6554558" cy="4233058"/>
          </a:xfrm>
        </p:grpSpPr>
        <p:sp>
          <p:nvSpPr>
            <p:cNvPr id="8" name="TextovéPole 7"/>
            <p:cNvSpPr txBox="1"/>
            <p:nvPr/>
          </p:nvSpPr>
          <p:spPr>
            <a:xfrm>
              <a:off x="787980" y="1229009"/>
              <a:ext cx="982961" cy="252376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Times New Roman" pitchFamily="18" charset="0"/>
                  <a:cs typeface="Times New Roman" pitchFamily="18" charset="0"/>
                </a:rPr>
                <a:t>I</a:t>
              </a:r>
            </a:p>
            <a:p>
              <a:r>
                <a:rPr lang="cs-CZ" sz="2800" b="1" dirty="0" smtClean="0">
                  <a:latin typeface="Times New Roman" pitchFamily="18" charset="0"/>
                  <a:cs typeface="Times New Roman" pitchFamily="18" charset="0"/>
                </a:rPr>
                <a:t>YOU</a:t>
              </a:r>
            </a:p>
            <a:p>
              <a:r>
                <a:rPr lang="cs-CZ" sz="2800" b="1" dirty="0" smtClean="0">
                  <a:latin typeface="Times New Roman" pitchFamily="18" charset="0"/>
                  <a:cs typeface="Times New Roman" pitchFamily="18" charset="0"/>
                </a:rPr>
                <a:t>HE</a:t>
              </a:r>
            </a:p>
            <a:p>
              <a:r>
                <a:rPr lang="cs-CZ" sz="2800" b="1" dirty="0" smtClean="0">
                  <a:latin typeface="Times New Roman" pitchFamily="18" charset="0"/>
                  <a:cs typeface="Times New Roman" pitchFamily="18" charset="0"/>
                </a:rPr>
                <a:t>SHE</a:t>
              </a:r>
            </a:p>
            <a:p>
              <a:r>
                <a:rPr lang="cs-CZ" sz="2800" b="1" dirty="0" smtClean="0">
                  <a:latin typeface="Times New Roman" pitchFamily="18" charset="0"/>
                  <a:cs typeface="Times New Roman" pitchFamily="18" charset="0"/>
                </a:rPr>
                <a:t>IT</a:t>
              </a:r>
            </a:p>
            <a:p>
              <a:endParaRPr lang="cs-CZ" dirty="0"/>
            </a:p>
          </p:txBody>
        </p:sp>
        <p:sp>
          <p:nvSpPr>
            <p:cNvPr id="9" name="Šipka doprava 8"/>
            <p:cNvSpPr/>
            <p:nvPr/>
          </p:nvSpPr>
          <p:spPr>
            <a:xfrm>
              <a:off x="2051720" y="2132856"/>
              <a:ext cx="2016224" cy="576064"/>
            </a:xfrm>
            <a:prstGeom prst="rightArrow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951187" y="2167727"/>
              <a:ext cx="239039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  <a:latin typeface="Times New Roman" pitchFamily="18" charset="0"/>
                  <a:cs typeface="Times New Roman" pitchFamily="18" charset="0"/>
                </a:rPr>
                <a:t>WEREN‘T</a:t>
              </a:r>
              <a:endParaRPr lang="cs-CZ" sz="3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787027" y="4077072"/>
              <a:ext cx="1200970" cy="13849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latin typeface="Times New Roman" pitchFamily="18" charset="0"/>
                  <a:cs typeface="Times New Roman" pitchFamily="18" charset="0"/>
                </a:rPr>
                <a:t>WE</a:t>
              </a:r>
            </a:p>
            <a:p>
              <a:r>
                <a:rPr lang="cs-CZ" sz="2800" b="1" dirty="0" smtClean="0">
                  <a:latin typeface="Times New Roman" pitchFamily="18" charset="0"/>
                  <a:cs typeface="Times New Roman" pitchFamily="18" charset="0"/>
                </a:rPr>
                <a:t>YOU</a:t>
              </a:r>
            </a:p>
            <a:p>
              <a:r>
                <a:rPr lang="cs-CZ" sz="2800" b="1" dirty="0" smtClean="0">
                  <a:latin typeface="Times New Roman" pitchFamily="18" charset="0"/>
                  <a:cs typeface="Times New Roman" pitchFamily="18" charset="0"/>
                </a:rPr>
                <a:t>THEY</a:t>
              </a:r>
              <a:endParaRPr lang="cs-CZ" sz="2800" b="1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4" name="Šipka doprava 13"/>
            <p:cNvSpPr/>
            <p:nvPr/>
          </p:nvSpPr>
          <p:spPr>
            <a:xfrm>
              <a:off x="1994002" y="4481537"/>
              <a:ext cx="2016224" cy="576064"/>
            </a:xfrm>
            <a:prstGeom prst="rightArrow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951187" y="4653136"/>
              <a:ext cx="1980157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  <a:latin typeface="Times New Roman" pitchFamily="18" charset="0"/>
                  <a:cs typeface="Times New Roman" pitchFamily="18" charset="0"/>
                </a:rPr>
                <a:t>WASN‘T</a:t>
              </a:r>
              <a:endParaRPr lang="cs-CZ" sz="3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54829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107504" y="116632"/>
            <a:ext cx="1080120" cy="100811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907704" y="389855"/>
            <a:ext cx="5428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YOU WERE AT SCHOOL YESTERDAY.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lů 6"/>
          <p:cNvSpPr/>
          <p:nvPr/>
        </p:nvSpPr>
        <p:spPr>
          <a:xfrm>
            <a:off x="4283968" y="980728"/>
            <a:ext cx="338197" cy="792088"/>
          </a:xfrm>
          <a:prstGeom prst="down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1983275"/>
            <a:ext cx="5522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WERE YOU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AT SCHOOL YESTERDAY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ipka doleva a nahoru 9"/>
          <p:cNvSpPr/>
          <p:nvPr/>
        </p:nvSpPr>
        <p:spPr>
          <a:xfrm rot="2532170">
            <a:off x="2602589" y="2332929"/>
            <a:ext cx="576064" cy="576064"/>
          </a:xfrm>
          <a:prstGeom prst="left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977676" y="3769722"/>
            <a:ext cx="4950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HE WAS AT SCHOOL YESTERDAY.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977676" y="5248440"/>
            <a:ext cx="50553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WAS HE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AT SCHOOL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YESTERDAY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Šipka dolů 12"/>
          <p:cNvSpPr/>
          <p:nvPr/>
        </p:nvSpPr>
        <p:spPr>
          <a:xfrm>
            <a:off x="4283968" y="4365104"/>
            <a:ext cx="338197" cy="792088"/>
          </a:xfrm>
          <a:prstGeom prst="down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eva a nahoru 13"/>
          <p:cNvSpPr/>
          <p:nvPr/>
        </p:nvSpPr>
        <p:spPr>
          <a:xfrm rot="2532170">
            <a:off x="2351584" y="5627437"/>
            <a:ext cx="576064" cy="576064"/>
          </a:xfrm>
          <a:prstGeom prst="left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5290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611560" y="332656"/>
            <a:ext cx="8155721" cy="5449962"/>
            <a:chOff x="611560" y="332656"/>
            <a:chExt cx="8155721" cy="5449962"/>
          </a:xfrm>
        </p:grpSpPr>
        <p:sp>
          <p:nvSpPr>
            <p:cNvPr id="5" name="TextovéPole 4"/>
            <p:cNvSpPr txBox="1"/>
            <p:nvPr/>
          </p:nvSpPr>
          <p:spPr>
            <a:xfrm>
              <a:off x="611560" y="332656"/>
              <a:ext cx="325326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Oni byli na zahradě v pondělí.</a:t>
              </a:r>
              <a:endParaRPr lang="cs-CZ" sz="20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77438" y="1347115"/>
              <a:ext cx="808984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err="1" smtClean="0"/>
                <a:t>They</a:t>
              </a:r>
              <a:r>
                <a:rPr lang="cs-CZ" sz="2000" dirty="0" smtClean="0"/>
                <a:t>……………………………………………………………………………………………on </a:t>
              </a:r>
              <a:r>
                <a:rPr lang="cs-CZ" sz="2000" dirty="0" err="1" smtClean="0"/>
                <a:t>Monday</a:t>
              </a:r>
              <a:r>
                <a:rPr lang="cs-CZ" sz="2000" dirty="0" smtClean="0"/>
                <a:t>.</a:t>
              </a:r>
              <a:endParaRPr lang="cs-CZ" sz="20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48125" y="2286164"/>
              <a:ext cx="269971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Ona nebyla doma včera.</a:t>
              </a:r>
              <a:endParaRPr lang="cs-CZ" sz="20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77438" y="3294276"/>
              <a:ext cx="755655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err="1" smtClean="0"/>
                <a:t>She</a:t>
              </a:r>
              <a:r>
                <a:rPr lang="cs-CZ" sz="2000" dirty="0" smtClean="0"/>
                <a:t>………………………………………………………………………………………..</a:t>
              </a:r>
              <a:r>
                <a:rPr lang="cs-CZ" sz="2000" dirty="0" err="1" smtClean="0"/>
                <a:t>yesterday</a:t>
              </a:r>
              <a:r>
                <a:rPr lang="cs-CZ" sz="2000" dirty="0" smtClean="0"/>
                <a:t>.</a:t>
              </a:r>
              <a:endParaRPr lang="cs-CZ" sz="20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98367" y="4230380"/>
              <a:ext cx="175766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Bylo to zelené?</a:t>
              </a:r>
              <a:endParaRPr lang="cs-CZ" sz="20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791334" y="5382508"/>
              <a:ext cx="386355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…………….</a:t>
              </a:r>
              <a:r>
                <a:rPr lang="cs-CZ" sz="2000" dirty="0" err="1" smtClean="0"/>
                <a:t>it</a:t>
              </a:r>
              <a:r>
                <a:rPr lang="cs-CZ" sz="2000" dirty="0" smtClean="0"/>
                <a:t>……………………………………?</a:t>
              </a:r>
              <a:endParaRPr lang="cs-CZ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val="554448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76672"/>
            <a:ext cx="2602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…………………..very </a:t>
            </a:r>
            <a:r>
              <a:rPr lang="cs-CZ" dirty="0" err="1" smtClean="0"/>
              <a:t>tall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412776"/>
            <a:ext cx="2440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We</a:t>
            </a:r>
            <a:r>
              <a:rPr lang="cs-CZ" dirty="0" smtClean="0"/>
              <a:t> ……………………happy.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2276872"/>
            <a:ext cx="3051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……………….</a:t>
            </a:r>
            <a:r>
              <a:rPr lang="cs-CZ" dirty="0" err="1" smtClean="0"/>
              <a:t>they</a:t>
            </a:r>
            <a:r>
              <a:rPr lang="cs-CZ" dirty="0" smtClean="0"/>
              <a:t> in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?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3140968"/>
            <a:ext cx="39905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He …………………..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Tuesday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90317" y="3141511"/>
            <a:ext cx="1788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</a:t>
            </a:r>
            <a:r>
              <a:rPr lang="cs-CZ" dirty="0" err="1" smtClean="0"/>
              <a:t>Wasn‘t</a:t>
            </a:r>
            <a:r>
              <a:rPr lang="cs-CZ" dirty="0" smtClean="0"/>
              <a:t>/</a:t>
            </a:r>
            <a:r>
              <a:rPr lang="cs-CZ" dirty="0" err="1" smtClean="0"/>
              <a:t>weren‘t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4623" y="3933056"/>
            <a:ext cx="30295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………………..</a:t>
            </a:r>
            <a:r>
              <a:rPr lang="cs-CZ" dirty="0" err="1" smtClean="0"/>
              <a:t>cat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kitchen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0259" y="4797152"/>
            <a:ext cx="3360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………………………..sad last night.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4802795"/>
            <a:ext cx="1788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</a:t>
            </a:r>
            <a:r>
              <a:rPr lang="cs-CZ" dirty="0" err="1" smtClean="0"/>
              <a:t>Wasn‘t</a:t>
            </a:r>
            <a:r>
              <a:rPr lang="cs-CZ" dirty="0" smtClean="0"/>
              <a:t>/</a:t>
            </a:r>
            <a:r>
              <a:rPr lang="cs-CZ" dirty="0" err="1" smtClean="0"/>
              <a:t>weren‘t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998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576469" y="1579218"/>
            <a:ext cx="4417967" cy="4235448"/>
            <a:chOff x="611560" y="332656"/>
            <a:chExt cx="4417967" cy="5449962"/>
          </a:xfrm>
        </p:grpSpPr>
        <p:sp>
          <p:nvSpPr>
            <p:cNvPr id="5" name="TextovéPole 4"/>
            <p:cNvSpPr txBox="1"/>
            <p:nvPr/>
          </p:nvSpPr>
          <p:spPr>
            <a:xfrm>
              <a:off x="611560" y="332656"/>
              <a:ext cx="325326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Oni byli na zahradě v pondělí.</a:t>
              </a:r>
              <a:endParaRPr lang="cs-CZ" sz="20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77438" y="1347115"/>
              <a:ext cx="435208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err="1" smtClean="0"/>
                <a:t>They</a:t>
              </a:r>
              <a:r>
                <a:rPr lang="cs-CZ" sz="2000" dirty="0" smtClean="0"/>
                <a:t> </a:t>
              </a:r>
              <a:r>
                <a:rPr lang="cs-CZ" sz="2000" dirty="0" err="1" smtClean="0"/>
                <a:t>werwn´t</a:t>
              </a:r>
              <a:r>
                <a:rPr lang="cs-CZ" sz="2000" dirty="0" smtClean="0"/>
                <a:t> in </a:t>
              </a:r>
              <a:r>
                <a:rPr lang="cs-CZ" sz="2000" dirty="0" err="1" smtClean="0"/>
                <a:t>the</a:t>
              </a:r>
              <a:r>
                <a:rPr lang="cs-CZ" sz="2000" dirty="0" smtClean="0"/>
                <a:t> garden on </a:t>
              </a:r>
              <a:r>
                <a:rPr lang="cs-CZ" sz="2000" dirty="0" err="1" smtClean="0"/>
                <a:t>Monday</a:t>
              </a:r>
              <a:r>
                <a:rPr lang="cs-CZ" sz="2000" dirty="0" smtClean="0"/>
                <a:t>.</a:t>
              </a:r>
              <a:endParaRPr lang="cs-CZ" sz="20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48125" y="2286164"/>
              <a:ext cx="269971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Ona nebyla doma včera.</a:t>
              </a:r>
              <a:endParaRPr lang="cs-CZ" sz="20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77438" y="3294276"/>
              <a:ext cx="341875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err="1" smtClean="0"/>
                <a:t>She</a:t>
              </a:r>
              <a:r>
                <a:rPr lang="cs-CZ" sz="2000" dirty="0" smtClean="0"/>
                <a:t> </a:t>
              </a:r>
              <a:r>
                <a:rPr lang="cs-CZ" sz="2000" dirty="0" err="1" smtClean="0"/>
                <a:t>wasn´t</a:t>
              </a:r>
              <a:r>
                <a:rPr lang="cs-CZ" sz="2000" dirty="0" smtClean="0"/>
                <a:t>  </a:t>
              </a:r>
              <a:r>
                <a:rPr lang="cs-CZ" sz="2000" dirty="0" err="1" smtClean="0"/>
                <a:t>at</a:t>
              </a:r>
              <a:r>
                <a:rPr lang="cs-CZ" sz="2000" dirty="0" smtClean="0"/>
                <a:t> </a:t>
              </a:r>
              <a:r>
                <a:rPr lang="cs-CZ" sz="2000" dirty="0" err="1" smtClean="0"/>
                <a:t>home</a:t>
              </a:r>
              <a:r>
                <a:rPr lang="cs-CZ" sz="2000" dirty="0" smtClean="0"/>
                <a:t> </a:t>
              </a:r>
              <a:r>
                <a:rPr lang="cs-CZ" sz="2000" dirty="0" err="1" smtClean="0"/>
                <a:t>yesterday</a:t>
              </a:r>
              <a:r>
                <a:rPr lang="cs-CZ" sz="2000" dirty="0" smtClean="0"/>
                <a:t>.</a:t>
              </a:r>
              <a:endParaRPr lang="cs-CZ" sz="20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98367" y="4230380"/>
              <a:ext cx="175766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Bylo to zelené?</a:t>
              </a:r>
              <a:endParaRPr lang="cs-CZ" sz="20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791334" y="5382508"/>
              <a:ext cx="160543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err="1" smtClean="0"/>
                <a:t>Was</a:t>
              </a:r>
              <a:r>
                <a:rPr lang="cs-CZ" sz="2000" dirty="0" smtClean="0"/>
                <a:t> </a:t>
              </a:r>
              <a:r>
                <a:rPr lang="cs-CZ" sz="2000" dirty="0" err="1" smtClean="0"/>
                <a:t>it</a:t>
              </a:r>
              <a:r>
                <a:rPr lang="cs-CZ" sz="2000" dirty="0" smtClean="0"/>
                <a:t> green</a:t>
              </a:r>
              <a:r>
                <a:rPr lang="cs-CZ" sz="2000" dirty="0" smtClean="0"/>
                <a:t>?</a:t>
              </a:r>
              <a:endParaRPr lang="cs-CZ" sz="2000" dirty="0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756243" y="476672"/>
            <a:ext cx="1754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 snímek 7: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293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0607" y="1597442"/>
            <a:ext cx="18533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smtClean="0"/>
              <a:t>very </a:t>
            </a:r>
            <a:r>
              <a:rPr lang="cs-CZ" dirty="0" err="1" smtClean="0"/>
              <a:t>tall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4623" y="2533546"/>
            <a:ext cx="16952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smtClean="0"/>
              <a:t>happy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4623" y="3397642"/>
            <a:ext cx="26045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smtClean="0"/>
              <a:t>in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?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4623" y="4261738"/>
            <a:ext cx="3499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He </a:t>
            </a:r>
            <a:r>
              <a:rPr lang="cs-CZ" dirty="0"/>
              <a:t> </a:t>
            </a:r>
            <a:r>
              <a:rPr lang="cs-CZ" dirty="0" err="1" smtClean="0"/>
              <a:t>wasn´t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Tuesday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61372" y="4262281"/>
            <a:ext cx="1788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</a:t>
            </a:r>
            <a:r>
              <a:rPr lang="cs-CZ" dirty="0" err="1" smtClean="0"/>
              <a:t>Wasn‘t</a:t>
            </a:r>
            <a:r>
              <a:rPr lang="cs-CZ" dirty="0" smtClean="0"/>
              <a:t>/</a:t>
            </a:r>
            <a:r>
              <a:rPr lang="cs-CZ" dirty="0" err="1" smtClean="0"/>
              <a:t>weren‘t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5678" y="5053826"/>
            <a:ext cx="2412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smtClean="0"/>
              <a:t> </a:t>
            </a:r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kitchen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41314" y="5917922"/>
            <a:ext cx="2659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You</a:t>
            </a:r>
            <a:r>
              <a:rPr lang="cs-CZ" dirty="0"/>
              <a:t> </a:t>
            </a:r>
            <a:r>
              <a:rPr lang="cs-CZ" dirty="0" err="1" smtClean="0"/>
              <a:t>weren´t</a:t>
            </a:r>
            <a:r>
              <a:rPr lang="cs-CZ" dirty="0" smtClean="0"/>
              <a:t> </a:t>
            </a:r>
            <a:r>
              <a:rPr lang="cs-CZ" dirty="0" smtClean="0"/>
              <a:t>sad </a:t>
            </a:r>
            <a:r>
              <a:rPr lang="cs-CZ" dirty="0" smtClean="0"/>
              <a:t>last night.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99039" y="5923565"/>
            <a:ext cx="1788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</a:t>
            </a:r>
            <a:r>
              <a:rPr lang="cs-CZ" dirty="0" err="1" smtClean="0"/>
              <a:t>Wasn‘t</a:t>
            </a:r>
            <a:r>
              <a:rPr lang="cs-CZ" dirty="0" smtClean="0"/>
              <a:t>/</a:t>
            </a:r>
            <a:r>
              <a:rPr lang="cs-CZ" dirty="0" err="1" smtClean="0"/>
              <a:t>weren‘t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825678" y="908720"/>
            <a:ext cx="1754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 snímek 8: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8300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43234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450</Words>
  <Application>Microsoft Office PowerPoint</Application>
  <PresentationFormat>Předvádění na obrazovce (4:3)</PresentationFormat>
  <Paragraphs>79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5.roč. anglina</dc:title>
  <dc:creator>reditel</dc:creator>
  <cp:lastModifiedBy>reditel</cp:lastModifiedBy>
  <cp:revision>22</cp:revision>
  <dcterms:created xsi:type="dcterms:W3CDTF">2013-04-23T12:55:27Z</dcterms:created>
  <dcterms:modified xsi:type="dcterms:W3CDTF">2011-12-28T08:48:11Z</dcterms:modified>
</cp:coreProperties>
</file>