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61" r:id="rId5"/>
    <p:sldId id="262" r:id="rId6"/>
    <p:sldId id="263" r:id="rId7"/>
    <p:sldId id="264" r:id="rId8"/>
    <p:sldId id="266" r:id="rId9"/>
    <p:sldId id="267" r:id="rId10"/>
    <p:sldId id="275" r:id="rId11"/>
    <p:sldId id="268" r:id="rId12"/>
    <p:sldId id="270" r:id="rId13"/>
    <p:sldId id="271" r:id="rId14"/>
    <p:sldId id="273" r:id="rId15"/>
    <p:sldId id="276" r:id="rId16"/>
    <p:sldId id="272" r:id="rId17"/>
    <p:sldId id="274" r:id="rId18"/>
    <p:sldId id="277" r:id="rId19"/>
    <p:sldId id="278" r:id="rId20"/>
    <p:sldId id="279" r:id="rId21"/>
    <p:sldId id="280" r:id="rId22"/>
    <p:sldId id="26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7439462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Lenka Štětková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VY_32_INOVACE_1C_19_England,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famous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places,photos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24.4.2013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0616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361950" y="37465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28600" y="1512887"/>
            <a:ext cx="8686800" cy="49704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určený pro žáky  5. ročníku, pro výuku Anglického jazyka – téma </a:t>
            </a:r>
            <a:r>
              <a:rPr lang="cs-CZ" sz="2800" dirty="0" err="1" smtClean="0"/>
              <a:t>England,my</a:t>
            </a:r>
            <a:r>
              <a:rPr lang="cs-CZ" sz="2800" dirty="0" smtClean="0"/>
              <a:t> </a:t>
            </a:r>
            <a:r>
              <a:rPr lang="cs-CZ" sz="2800" dirty="0" err="1" smtClean="0"/>
              <a:t>own</a:t>
            </a:r>
            <a:r>
              <a:rPr lang="cs-CZ" sz="2800" dirty="0" smtClean="0"/>
              <a:t> </a:t>
            </a:r>
            <a:r>
              <a:rPr lang="cs-CZ" sz="2800" dirty="0" err="1" smtClean="0"/>
              <a:t>photos</a:t>
            </a:r>
            <a:endParaRPr lang="cs-CZ" sz="2800" dirty="0" smtClean="0"/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Prezentace je určena k seznámení žáků se známými místy v Anglii. Využity byly vlastní fotografie učitele.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4 – 20 : ZNÁMÁ MÍSTA V ANGLII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21: projekt, zadání úkolu,  žáci tvoří leták pro turisty, pomocí internetu si vyberou pro ně zajímavé místo v Anglii, nakreslí obrázek, jednoduchým textem lákají turisty k návštěvě zajímavého místa v Anglii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Pomůcky: interaktivní tabule, interaktivní </a:t>
            </a:r>
            <a:r>
              <a:rPr lang="cs-CZ" sz="2800" dirty="0" smtClean="0"/>
              <a:t>pero, internet, čtvrtka</a:t>
            </a:r>
            <a:r>
              <a:rPr lang="cs-CZ" sz="2800" smtClean="0"/>
              <a:t>, pastelky.</a:t>
            </a:r>
            <a:endParaRPr lang="cs-CZ" sz="2800" dirty="0" smtClean="0"/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 k interaktivní výuce.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Časová dotace : 45 min.</a:t>
            </a:r>
          </a:p>
        </p:txBody>
      </p:sp>
    </p:spTree>
    <p:extLst>
      <p:ext uri="{BB962C8B-B14F-4D97-AF65-F5344CB8AC3E}">
        <p14:creationId xmlns:p14="http://schemas.microsoft.com/office/powerpoint/2010/main" val="2016828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94869" y="692696"/>
            <a:ext cx="1633781" cy="1077218"/>
          </a:xfrm>
          <a:prstGeom prst="rect">
            <a:avLst/>
          </a:prstGeom>
          <a:solidFill>
            <a:srgbClr val="FFFF00"/>
          </a:solidFill>
          <a:ln>
            <a:solidFill>
              <a:srgbClr val="00B050"/>
            </a:solidFill>
            <a:prstDash val="solid"/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England</a:t>
            </a:r>
            <a:r>
              <a:rPr lang="cs-CZ" sz="3200" b="1" dirty="0" smtClean="0"/>
              <a:t> </a:t>
            </a:r>
          </a:p>
          <a:p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94869" y="2708920"/>
            <a:ext cx="373820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F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88754" y="3078252"/>
            <a:ext cx="43313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19005" y="3645024"/>
            <a:ext cx="543739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39085" y="4149080"/>
            <a:ext cx="461986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03181" y="4725144"/>
            <a:ext cx="452368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U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39285" y="5301208"/>
            <a:ext cx="378630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69252" y="1484784"/>
            <a:ext cx="402674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51253" y="1854116"/>
            <a:ext cx="357790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29749" y="2420888"/>
            <a:ext cx="433132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03381" y="3078252"/>
            <a:ext cx="404278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07437" y="3645024"/>
            <a:ext cx="385042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11493" y="4149080"/>
            <a:ext cx="378630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reflection blurRad="6350" stA="50000" endA="300" endPos="55500" dist="508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264687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5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3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0"/>
                            </p:stCondLst>
                            <p:childTnLst>
                              <p:par>
                                <p:cTn id="3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500"/>
                            </p:stCondLst>
                            <p:childTnLst>
                              <p:par>
                                <p:cTn id="4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0"/>
                            </p:stCondLst>
                            <p:childTnLst>
                              <p:par>
                                <p:cTn id="4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500"/>
                            </p:stCondLst>
                            <p:childTnLst>
                              <p:par>
                                <p:cTn id="4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8000"/>
                            </p:stCondLst>
                            <p:childTnLst>
                              <p:par>
                                <p:cTn id="5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Stratford</a:t>
            </a:r>
            <a:endParaRPr lang="cs-CZ" dirty="0"/>
          </a:p>
        </p:txBody>
      </p:sp>
      <p:pic>
        <p:nvPicPr>
          <p:cNvPr id="1026" name="Picture 2" descr="C:\Users\uzivatel\Desktop\foto Dumy\P3193682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6709" y="731838"/>
            <a:ext cx="4633382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8758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Stratford </a:t>
            </a:r>
            <a:r>
              <a:rPr lang="cs-CZ" dirty="0" err="1" smtClean="0"/>
              <a:t>butterfly</a:t>
            </a:r>
            <a:r>
              <a:rPr lang="cs-CZ" dirty="0" smtClean="0"/>
              <a:t> </a:t>
            </a:r>
            <a:r>
              <a:rPr lang="cs-CZ" dirty="0" err="1" smtClean="0"/>
              <a:t>farm</a:t>
            </a:r>
            <a:endParaRPr lang="cs-CZ" dirty="0"/>
          </a:p>
        </p:txBody>
      </p:sp>
      <p:pic>
        <p:nvPicPr>
          <p:cNvPr id="2050" name="Picture 2" descr="C:\Users\uzivatel\Desktop\foto Dumy\P3193700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6709" y="731838"/>
            <a:ext cx="4633382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7551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Stratford </a:t>
            </a:r>
            <a:r>
              <a:rPr lang="cs-CZ" dirty="0" err="1"/>
              <a:t>butterfly</a:t>
            </a:r>
            <a:r>
              <a:rPr lang="cs-CZ" dirty="0"/>
              <a:t> </a:t>
            </a:r>
            <a:r>
              <a:rPr lang="cs-CZ" dirty="0" err="1"/>
              <a:t>farm</a:t>
            </a:r>
            <a:endParaRPr lang="cs-CZ" dirty="0"/>
          </a:p>
        </p:txBody>
      </p:sp>
      <p:pic>
        <p:nvPicPr>
          <p:cNvPr id="3075" name="Picture 3" descr="C:\Users\uzivatel\Desktop\foto Dumy\P3193704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6709" y="731838"/>
            <a:ext cx="4633382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7551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Bath</a:t>
            </a:r>
            <a:endParaRPr lang="cs-CZ" dirty="0"/>
          </a:p>
        </p:txBody>
      </p:sp>
      <p:pic>
        <p:nvPicPr>
          <p:cNvPr id="4099" name="Picture 3" descr="C:\Users\uzivatel\Desktop\foto Dumy\P3203722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6709" y="731838"/>
            <a:ext cx="4633382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203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Oxford</a:t>
            </a:r>
          </a:p>
        </p:txBody>
      </p:sp>
      <p:pic>
        <p:nvPicPr>
          <p:cNvPr id="5124" name="Picture 4" descr="C:\Users\uzivatel\Desktop\foto Dumy\P3213782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6709" y="731838"/>
            <a:ext cx="4633382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716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Oxford</a:t>
            </a:r>
          </a:p>
        </p:txBody>
      </p:sp>
      <p:pic>
        <p:nvPicPr>
          <p:cNvPr id="7170" name="Picture 2" descr="C:\Users\uzivatel\Desktop\foto Dumy\P3213800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6709" y="731838"/>
            <a:ext cx="4633382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716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Oxford</a:t>
            </a:r>
          </a:p>
        </p:txBody>
      </p:sp>
      <p:pic>
        <p:nvPicPr>
          <p:cNvPr id="8194" name="Picture 2" descr="C:\Users\uzivatel\Desktop\foto Dumy\P3213807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6709" y="731838"/>
            <a:ext cx="4633382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9660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Stonehenge</a:t>
            </a:r>
            <a:endParaRPr lang="cs-CZ" dirty="0"/>
          </a:p>
        </p:txBody>
      </p:sp>
      <p:pic>
        <p:nvPicPr>
          <p:cNvPr id="6146" name="Picture 2" descr="C:\Users\uzivatel\Desktop\foto Dumy\P3203759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6709" y="731838"/>
            <a:ext cx="4633382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716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5229200"/>
            <a:ext cx="6512511" cy="1143000"/>
          </a:xfrm>
        </p:spPr>
        <p:txBody>
          <a:bodyPr/>
          <a:lstStyle/>
          <a:p>
            <a:r>
              <a:rPr lang="cs-CZ" dirty="0" smtClean="0"/>
              <a:t>Cambridge</a:t>
            </a:r>
            <a:endParaRPr lang="cs-CZ" dirty="0"/>
          </a:p>
        </p:txBody>
      </p:sp>
      <p:pic>
        <p:nvPicPr>
          <p:cNvPr id="6" name="Picture 3" descr="C:\Users\uzivatel\Desktop\Anglie Cambridge 2013\2013-07-02 20.22.41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0261" y="731838"/>
            <a:ext cx="3115915" cy="4154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716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15150" y="5373216"/>
            <a:ext cx="6512511" cy="1143000"/>
          </a:xfrm>
        </p:spPr>
        <p:txBody>
          <a:bodyPr/>
          <a:lstStyle/>
          <a:p>
            <a:r>
              <a:rPr lang="cs-CZ" dirty="0"/>
              <a:t>Cambridge</a:t>
            </a:r>
          </a:p>
        </p:txBody>
      </p:sp>
      <p:pic>
        <p:nvPicPr>
          <p:cNvPr id="5" name="Picture 2" descr="C:\Users\uzivatel\Desktop\Anglie Cambridge 2013\2013-07-05 11.13.45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0261" y="731838"/>
            <a:ext cx="2971899" cy="396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6204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Cambridge</a:t>
            </a:r>
          </a:p>
        </p:txBody>
      </p:sp>
      <p:pic>
        <p:nvPicPr>
          <p:cNvPr id="11266" name="Picture 2" descr="C:\Users\uzivatel\Desktop\Anglie Cambridge 2013\2013-07-01 16.32.30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0261" y="731838"/>
            <a:ext cx="2606277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661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Cambridge</a:t>
            </a:r>
          </a:p>
        </p:txBody>
      </p:sp>
      <p:pic>
        <p:nvPicPr>
          <p:cNvPr id="12290" name="Picture 2" descr="C:\Users\uzivatel\Desktop\Anglie Cambridge 2013\2013-07-01 16.08.04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0261" y="731838"/>
            <a:ext cx="2606277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5710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Bury</a:t>
            </a:r>
            <a:endParaRPr lang="cs-CZ" dirty="0"/>
          </a:p>
        </p:txBody>
      </p:sp>
      <p:pic>
        <p:nvPicPr>
          <p:cNvPr id="5" name="Picture 2" descr="C:\Users\uzivatel\Desktop\Anglie Cambridge 2013\2013-07-12 15.06.09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0261" y="731838"/>
            <a:ext cx="2899891" cy="3866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6204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Bury</a:t>
            </a:r>
            <a:endParaRPr lang="cs-CZ" dirty="0"/>
          </a:p>
        </p:txBody>
      </p:sp>
      <p:pic>
        <p:nvPicPr>
          <p:cNvPr id="5" name="Picture 2" descr="C:\Users\uzivatel\Desktop\Anglie Cambridge 2013\2013-07-12 15.04.21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0261" y="731838"/>
            <a:ext cx="2899891" cy="3866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661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Salisbury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5366" name="Picture 6" descr="E:\FOTKY\FOTKY 2012\Anglie - máma, ondra\P32037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4664"/>
            <a:ext cx="6876256" cy="386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0193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Blenheim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6386" name="Picture 2" descr="E:\FOTKY\FOTKY 2012\Anglie - máma, ondra\P321382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2424"/>
            <a:ext cx="6444208" cy="422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0193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Cotswolds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7410" name="Picture 2" descr="E:\FOTKY\FOTKY 2012\Anglie - máma, ondra\P321376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3231" y="489135"/>
            <a:ext cx="6480720" cy="386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5694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1268760"/>
            <a:ext cx="752167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Projekt: Turisté, navštivte toto zajímavé místo v Anglii.</a:t>
            </a:r>
          </a:p>
          <a:p>
            <a:endParaRPr lang="cs-CZ" dirty="0"/>
          </a:p>
          <a:p>
            <a:r>
              <a:rPr lang="cs-CZ" dirty="0" smtClean="0"/>
              <a:t>Na internetu si najdi město v Anglii, zjisti si o něm nějakou zajímavou </a:t>
            </a:r>
          </a:p>
          <a:p>
            <a:r>
              <a:rPr lang="cs-CZ" dirty="0" smtClean="0"/>
              <a:t>informaci. Nakresli obrázek zajímavého místa ve městě, popiš , utvoř </a:t>
            </a:r>
          </a:p>
          <a:p>
            <a:r>
              <a:rPr lang="cs-CZ" dirty="0" smtClean="0"/>
              <a:t>zajímavý název.</a:t>
            </a:r>
          </a:p>
          <a:p>
            <a:endParaRPr lang="cs-CZ" dirty="0" smtClean="0"/>
          </a:p>
          <a:p>
            <a:r>
              <a:rPr lang="cs-CZ" dirty="0" smtClean="0"/>
              <a:t>Projekt bude sloužit jako leták, který bude lákat turisty k návštěvě </a:t>
            </a:r>
          </a:p>
          <a:p>
            <a:r>
              <a:rPr lang="cs-CZ" dirty="0" smtClean="0"/>
              <a:t>Tebou vybraného místa v Anglii.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164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pPr eaLnBrk="1" hangingPunct="1"/>
            <a:r>
              <a:rPr lang="cs-CZ" sz="2000" dirty="0" smtClean="0"/>
              <a:t>Vlastní fotodokumentace učitele</a:t>
            </a:r>
          </a:p>
        </p:txBody>
      </p:sp>
    </p:spTree>
    <p:extLst>
      <p:ext uri="{BB962C8B-B14F-4D97-AF65-F5344CB8AC3E}">
        <p14:creationId xmlns:p14="http://schemas.microsoft.com/office/powerpoint/2010/main" val="343234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89</TotalTime>
  <Words>253</Words>
  <Application>Microsoft Office PowerPoint</Application>
  <PresentationFormat>Předvádění na obrazovce (4:3)</PresentationFormat>
  <Paragraphs>56</Paragraphs>
  <Slides>22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Aerodynamika</vt:lpstr>
      <vt:lpstr>Prezentace aplikace PowerPoint</vt:lpstr>
      <vt:lpstr>Prezentace aplikace PowerPoint</vt:lpstr>
      <vt:lpstr>Prezentace aplikace PowerPoint</vt:lpstr>
      <vt:lpstr>Stratford</vt:lpstr>
      <vt:lpstr>Stratford butterfly farm</vt:lpstr>
      <vt:lpstr>Stratford butterfly farm</vt:lpstr>
      <vt:lpstr>Bath</vt:lpstr>
      <vt:lpstr>Oxford</vt:lpstr>
      <vt:lpstr>Oxford</vt:lpstr>
      <vt:lpstr>Oxford</vt:lpstr>
      <vt:lpstr>Stonehenge</vt:lpstr>
      <vt:lpstr>Cambridge</vt:lpstr>
      <vt:lpstr>Cambridge</vt:lpstr>
      <vt:lpstr>Cambridge</vt:lpstr>
      <vt:lpstr>Cambridge</vt:lpstr>
      <vt:lpstr>Bury</vt:lpstr>
      <vt:lpstr>Bury</vt:lpstr>
      <vt:lpstr>Salisbury</vt:lpstr>
      <vt:lpstr>Blenheim Palace</vt:lpstr>
      <vt:lpstr>Cotswolds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</dc:creator>
  <cp:lastModifiedBy>uzivatel</cp:lastModifiedBy>
  <cp:revision>17</cp:revision>
  <dcterms:created xsi:type="dcterms:W3CDTF">2013-04-24T08:46:37Z</dcterms:created>
  <dcterms:modified xsi:type="dcterms:W3CDTF">2013-08-11T10:33:44Z</dcterms:modified>
</cp:coreProperties>
</file>