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61" r:id="rId5"/>
    <p:sldId id="262" r:id="rId6"/>
    <p:sldId id="263" r:id="rId7"/>
    <p:sldId id="264" r:id="rId8"/>
    <p:sldId id="266" r:id="rId9"/>
    <p:sldId id="267" r:id="rId10"/>
    <p:sldId id="275" r:id="rId11"/>
    <p:sldId id="268" r:id="rId12"/>
    <p:sldId id="270" r:id="rId13"/>
    <p:sldId id="271" r:id="rId14"/>
    <p:sldId id="273" r:id="rId15"/>
    <p:sldId id="276" r:id="rId16"/>
    <p:sldId id="281" r:id="rId17"/>
    <p:sldId id="280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974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1694750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VY_32_INOVACE_1C_20_London,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famous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places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24.4.2013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061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 5. ročníku, pro výuku Anglického jazyka – téma </a:t>
            </a:r>
            <a:r>
              <a:rPr lang="cs-CZ" sz="2800" dirty="0" err="1" smtClean="0"/>
              <a:t>London,my</a:t>
            </a:r>
            <a:r>
              <a:rPr lang="cs-CZ" sz="2800" dirty="0" smtClean="0"/>
              <a:t> </a:t>
            </a:r>
            <a:r>
              <a:rPr lang="cs-CZ" sz="2800" dirty="0" err="1" smtClean="0"/>
              <a:t>own</a:t>
            </a:r>
            <a:r>
              <a:rPr lang="cs-CZ" sz="2800" dirty="0" smtClean="0"/>
              <a:t> </a:t>
            </a:r>
            <a:r>
              <a:rPr lang="cs-CZ" sz="2800" dirty="0" err="1" smtClean="0"/>
              <a:t>photos</a:t>
            </a:r>
            <a:endParaRPr lang="cs-CZ" sz="2800" dirty="0" smtClean="0"/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k seznámení žáků se známými místy v Londýně. Využity byly vlastní fotografie učitele.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 – 16 : ZNÁMÁ MÍSTA V ANGLII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17: projekt, zadání úkolu,  žáci tvoří leták pro turisty, pomocí internetu si vyberou pro ně zajímavé místo v Londýně nakreslí obrázek, jednoduchým textem lákají turisty k návštěvě zajímavého místa v Londýně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pero, </a:t>
            </a:r>
            <a:r>
              <a:rPr lang="cs-CZ" sz="2800" dirty="0" err="1" smtClean="0"/>
              <a:t>internet,čtvrtka</a:t>
            </a:r>
            <a:r>
              <a:rPr lang="cs-CZ" sz="2800" dirty="0" smtClean="0"/>
              <a:t>, pastelky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Časová dotace : 45 min.</a:t>
            </a:r>
          </a:p>
        </p:txBody>
      </p:sp>
    </p:spTree>
    <p:extLst>
      <p:ext uri="{BB962C8B-B14F-4D97-AF65-F5344CB8AC3E}">
        <p14:creationId xmlns:p14="http://schemas.microsoft.com/office/powerpoint/2010/main" val="201682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4869" y="692696"/>
            <a:ext cx="1925527" cy="1077218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  <a:prstDash val="solid"/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LONDON </a:t>
            </a:r>
          </a:p>
          <a:p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94869" y="2708920"/>
            <a:ext cx="373820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88754" y="3078252"/>
            <a:ext cx="43313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19005" y="3645024"/>
            <a:ext cx="543739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39085" y="4149080"/>
            <a:ext cx="461986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03181" y="4725144"/>
            <a:ext cx="452368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39285" y="5301208"/>
            <a:ext cx="378630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69252" y="1484784"/>
            <a:ext cx="402674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51253" y="1854116"/>
            <a:ext cx="35779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29749" y="2420888"/>
            <a:ext cx="433132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03381" y="3078252"/>
            <a:ext cx="404278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07437" y="3645024"/>
            <a:ext cx="385042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11493" y="4149080"/>
            <a:ext cx="37863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264687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0"/>
                            </p:stCondLst>
                            <p:childTnLst>
                              <p:par>
                                <p:cTn id="4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0"/>
                            </p:stCondLst>
                            <p:childTnLst>
                              <p:par>
                                <p:cTn id="4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4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0"/>
                            </p:stCondLst>
                            <p:childTnLst>
                              <p:par>
                                <p:cTn id="5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 </a:t>
            </a:r>
            <a:r>
              <a:rPr lang="cs-CZ" dirty="0" err="1" smtClean="0"/>
              <a:t>Eye</a:t>
            </a:r>
            <a:endParaRPr lang="cs-CZ" dirty="0"/>
          </a:p>
        </p:txBody>
      </p:sp>
      <p:pic>
        <p:nvPicPr>
          <p:cNvPr id="6146" name="Picture 2" descr="C:\Users\uzivatel\Desktop\Anglie Cambridge 2013\2013-07-06 11.42.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4011910" cy="580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8758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941168"/>
            <a:ext cx="6512511" cy="1143000"/>
          </a:xfrm>
        </p:spPr>
        <p:txBody>
          <a:bodyPr/>
          <a:lstStyle/>
          <a:p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Parlament</a:t>
            </a:r>
            <a:endParaRPr lang="cs-CZ" dirty="0"/>
          </a:p>
        </p:txBody>
      </p:sp>
      <p:pic>
        <p:nvPicPr>
          <p:cNvPr id="4" name="Picture 2" descr="E:\FOTKY\FOTKY 2012\Londýn 2012\0707201215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35" y="466344"/>
            <a:ext cx="5030328" cy="404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551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Big Ben</a:t>
            </a:r>
            <a:endParaRPr lang="cs-CZ" dirty="0"/>
          </a:p>
        </p:txBody>
      </p:sp>
      <p:pic>
        <p:nvPicPr>
          <p:cNvPr id="5122" name="Picture 2" descr="C:\Users\uzivatel\Desktop\Anglie Cambridge 2013\2013-07-06 11.24.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3723878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551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5219000"/>
            <a:ext cx="6512511" cy="1143000"/>
          </a:xfrm>
        </p:spPr>
        <p:txBody>
          <a:bodyPr/>
          <a:lstStyle/>
          <a:p>
            <a:r>
              <a:rPr lang="cs-CZ" dirty="0" err="1" smtClean="0"/>
              <a:t>Westminster</a:t>
            </a:r>
            <a:r>
              <a:rPr lang="cs-CZ" dirty="0" smtClean="0"/>
              <a:t> </a:t>
            </a:r>
            <a:r>
              <a:rPr lang="cs-CZ" dirty="0" err="1" smtClean="0"/>
              <a:t>Abbey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3314" name="Picture 2" descr="E:\FOTKY\FOTKY 2012\Anglie - máma, ondra\P32238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6228184" cy="486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20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5445224"/>
            <a:ext cx="6512511" cy="1143000"/>
          </a:xfrm>
        </p:spPr>
        <p:txBody>
          <a:bodyPr/>
          <a:lstStyle/>
          <a:p>
            <a:r>
              <a:rPr lang="cs-CZ" dirty="0" smtClean="0"/>
              <a:t>Buckingham </a:t>
            </a:r>
            <a:r>
              <a:rPr lang="cs-CZ" dirty="0" err="1" smtClean="0"/>
              <a:t>Palace</a:t>
            </a:r>
            <a:endParaRPr lang="cs-CZ" dirty="0"/>
          </a:p>
        </p:txBody>
      </p:sp>
      <p:pic>
        <p:nvPicPr>
          <p:cNvPr id="10242" name="Picture 2" descr="E:\FOTKY\FOTKY 2008-2009\Anglie - 2009\P725007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6876256" cy="479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16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09900" y="5373216"/>
            <a:ext cx="6512511" cy="1143000"/>
          </a:xfrm>
        </p:spPr>
        <p:txBody>
          <a:bodyPr/>
          <a:lstStyle/>
          <a:p>
            <a:r>
              <a:rPr lang="cs-CZ" dirty="0" err="1" smtClean="0"/>
              <a:t>Trafalgar</a:t>
            </a:r>
            <a:r>
              <a:rPr lang="cs-CZ" dirty="0" smtClean="0"/>
              <a:t> Square</a:t>
            </a:r>
            <a:endParaRPr lang="cs-CZ" dirty="0"/>
          </a:p>
        </p:txBody>
      </p:sp>
      <p:pic>
        <p:nvPicPr>
          <p:cNvPr id="11266" name="Picture 2" descr="C:\Users\uzivatel\Desktop\Anglie Cambridge 2013\2013-07-13 16.07.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84" y="260648"/>
            <a:ext cx="3888432" cy="52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16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5432872"/>
            <a:ext cx="6512511" cy="1143000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River </a:t>
            </a:r>
            <a:r>
              <a:rPr lang="cs-CZ" dirty="0" err="1" smtClean="0"/>
              <a:t>Thames</a:t>
            </a:r>
            <a:endParaRPr lang="cs-CZ" dirty="0"/>
          </a:p>
        </p:txBody>
      </p:sp>
      <p:pic>
        <p:nvPicPr>
          <p:cNvPr id="9218" name="Picture 2" descr="C:\Users\uzivatel\Desktop\Anglie Cambridge 2013\2013-07-06 11.27.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5220072" cy="502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966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4402" y="5013176"/>
            <a:ext cx="6512511" cy="1143000"/>
          </a:xfrm>
        </p:spPr>
        <p:txBody>
          <a:bodyPr/>
          <a:lstStyle/>
          <a:p>
            <a:r>
              <a:rPr lang="cs-CZ" dirty="0" smtClean="0"/>
              <a:t>Tower </a:t>
            </a:r>
            <a:r>
              <a:rPr lang="cs-CZ" dirty="0" err="1" smtClean="0"/>
              <a:t>Bridge</a:t>
            </a:r>
            <a:endParaRPr lang="cs-CZ" dirty="0"/>
          </a:p>
        </p:txBody>
      </p:sp>
      <p:pic>
        <p:nvPicPr>
          <p:cNvPr id="1026" name="Picture 2" descr="E:\FOTKY\FOTKY 2012\Londýn 2012\070720121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693"/>
            <a:ext cx="5606392" cy="433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16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5229200"/>
            <a:ext cx="6512511" cy="1143000"/>
          </a:xfrm>
        </p:spPr>
        <p:txBody>
          <a:bodyPr/>
          <a:lstStyle/>
          <a:p>
            <a:r>
              <a:rPr lang="cs-CZ" dirty="0" smtClean="0"/>
              <a:t>Greenwich</a:t>
            </a:r>
            <a:endParaRPr lang="cs-CZ" dirty="0"/>
          </a:p>
        </p:txBody>
      </p:sp>
      <p:pic>
        <p:nvPicPr>
          <p:cNvPr id="3074" name="Picture 2" descr="E:\FOTKY\FOTKY 2012\Londýn 2012\P61740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4587974" cy="49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16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15150" y="5373216"/>
            <a:ext cx="6512511" cy="1143000"/>
          </a:xfrm>
        </p:spPr>
        <p:txBody>
          <a:bodyPr/>
          <a:lstStyle/>
          <a:p>
            <a:r>
              <a:rPr lang="cs-CZ" dirty="0" smtClean="0"/>
              <a:t>Tower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  <a:endParaRPr lang="cs-CZ" dirty="0"/>
          </a:p>
        </p:txBody>
      </p:sp>
      <p:pic>
        <p:nvPicPr>
          <p:cNvPr id="12290" name="Picture 2" descr="E:\FOTKY\FOTKY 2012\Anglie - máma, ondra\P32239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6012160" cy="479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6204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5085184"/>
            <a:ext cx="6512511" cy="1143000"/>
          </a:xfrm>
        </p:spPr>
        <p:txBody>
          <a:bodyPr/>
          <a:lstStyle/>
          <a:p>
            <a:r>
              <a:rPr lang="cs-CZ" dirty="0" smtClean="0"/>
              <a:t>Stratford</a:t>
            </a:r>
            <a:endParaRPr lang="cs-CZ" dirty="0"/>
          </a:p>
        </p:txBody>
      </p:sp>
      <p:pic>
        <p:nvPicPr>
          <p:cNvPr id="4098" name="Picture 2" descr="E:\FOTKY\FOTKY 2012\Londýn 2012\P617405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5868144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66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5301208"/>
            <a:ext cx="6512511" cy="1143000"/>
          </a:xfrm>
        </p:spPr>
        <p:txBody>
          <a:bodyPr/>
          <a:lstStyle/>
          <a:p>
            <a:r>
              <a:rPr lang="cs-CZ" dirty="0" smtClean="0"/>
              <a:t>Double </a:t>
            </a:r>
            <a:r>
              <a:rPr lang="cs-CZ" dirty="0" err="1" smtClean="0"/>
              <a:t>decker</a:t>
            </a:r>
            <a:endParaRPr lang="cs-CZ" dirty="0"/>
          </a:p>
        </p:txBody>
      </p:sp>
      <p:pic>
        <p:nvPicPr>
          <p:cNvPr id="8194" name="Picture 2" descr="C:\Users\uzivatel\Desktop\Anglie Cambridge 2013\2013-07-07 16.13.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5796136" cy="49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5710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Hyde Park</a:t>
            </a:r>
            <a:endParaRPr lang="cs-CZ" dirty="0"/>
          </a:p>
        </p:txBody>
      </p:sp>
      <p:pic>
        <p:nvPicPr>
          <p:cNvPr id="7170" name="Picture 2" descr="C:\Users\uzivatel\Desktop\Anglie Cambridge 2013\2013-07-07 17.02.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4587974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165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1268760"/>
            <a:ext cx="760496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Projekt: Turisté, navštivte toto zajímavé místo v Londýně.</a:t>
            </a:r>
          </a:p>
          <a:p>
            <a:endParaRPr lang="cs-CZ" dirty="0"/>
          </a:p>
          <a:p>
            <a:r>
              <a:rPr lang="cs-CZ" dirty="0" smtClean="0"/>
              <a:t>Na základě promítnutých fotografií z Londýna a pomocí  internetu </a:t>
            </a:r>
          </a:p>
          <a:p>
            <a:r>
              <a:rPr lang="cs-CZ" dirty="0" smtClean="0"/>
              <a:t>si vyber zajímavé místo v Londýně , zjisti o něm nějakou zajímavou </a:t>
            </a:r>
          </a:p>
          <a:p>
            <a:r>
              <a:rPr lang="cs-CZ" dirty="0" smtClean="0"/>
              <a:t>informaci. Nakresli obrázek zajímavého místa v hlavním městě, popiš , </a:t>
            </a:r>
          </a:p>
          <a:p>
            <a:r>
              <a:rPr lang="cs-CZ" dirty="0" smtClean="0"/>
              <a:t>utvoř </a:t>
            </a:r>
            <a:r>
              <a:rPr lang="cs-CZ" dirty="0"/>
              <a:t>z</a:t>
            </a:r>
            <a:r>
              <a:rPr lang="cs-CZ" dirty="0" smtClean="0"/>
              <a:t>ajímavý název.</a:t>
            </a:r>
          </a:p>
          <a:p>
            <a:endParaRPr lang="cs-CZ" dirty="0" smtClean="0"/>
          </a:p>
          <a:p>
            <a:r>
              <a:rPr lang="cs-CZ" dirty="0" smtClean="0"/>
              <a:t>Projekt bude sloužit jako leták, který bude lákat turisty k návštěvě </a:t>
            </a:r>
          </a:p>
          <a:p>
            <a:r>
              <a:rPr lang="cs-CZ" dirty="0" smtClean="0"/>
              <a:t>Tebou vybraného místa </a:t>
            </a:r>
            <a:r>
              <a:rPr lang="cs-CZ" smtClean="0"/>
              <a:t>v Londýně.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164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pPr eaLnBrk="1" hangingPunct="1"/>
            <a:r>
              <a:rPr lang="cs-CZ" sz="2000" dirty="0" smtClean="0"/>
              <a:t>Vlastní fotodokumentace učitele</a:t>
            </a:r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149</TotalTime>
  <Words>262</Words>
  <Application>Microsoft Office PowerPoint</Application>
  <PresentationFormat>Předvádění na obrazovce (4:3)</PresentationFormat>
  <Paragraphs>53</Paragraphs>
  <Slides>18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Prezentace aplikace PowerPoint</vt:lpstr>
      <vt:lpstr>Prezentace aplikace PowerPoint</vt:lpstr>
      <vt:lpstr>Prezentace aplikace PowerPoint</vt:lpstr>
      <vt:lpstr>London Eye</vt:lpstr>
      <vt:lpstr>Houses of Parlament</vt:lpstr>
      <vt:lpstr>Big Ben</vt:lpstr>
      <vt:lpstr>Westminster Abbey </vt:lpstr>
      <vt:lpstr>Buckingham Palace</vt:lpstr>
      <vt:lpstr>Trafalgar Square</vt:lpstr>
      <vt:lpstr>The River Thames</vt:lpstr>
      <vt:lpstr>Tower Bridge</vt:lpstr>
      <vt:lpstr>Greenwich</vt:lpstr>
      <vt:lpstr>Tower of London</vt:lpstr>
      <vt:lpstr>Stratford</vt:lpstr>
      <vt:lpstr>Double decker</vt:lpstr>
      <vt:lpstr>Hyde Park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reditel</cp:lastModifiedBy>
  <cp:revision>25</cp:revision>
  <dcterms:created xsi:type="dcterms:W3CDTF">2013-04-24T08:46:37Z</dcterms:created>
  <dcterms:modified xsi:type="dcterms:W3CDTF">2011-12-28T08:49:53Z</dcterms:modified>
</cp:coreProperties>
</file>