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66" r:id="rId3"/>
    <p:sldId id="257" r:id="rId4"/>
    <p:sldId id="267" r:id="rId5"/>
    <p:sldId id="259" r:id="rId6"/>
    <p:sldId id="260" r:id="rId7"/>
    <p:sldId id="261" r:id="rId8"/>
    <p:sldId id="262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3333" autoAdjust="0"/>
  </p:normalViewPr>
  <p:slideViewPr>
    <p:cSldViewPr>
      <p:cViewPr>
        <p:scale>
          <a:sx n="90" d="100"/>
          <a:sy n="90" d="100"/>
        </p:scale>
        <p:origin x="54" y="75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000" b="0" dirty="0" smtClean="0"/>
            <a:t>NÁZEV ŠKOLY: </a:t>
          </a:r>
          <a:r>
            <a:rPr lang="cs-CZ" sz="1200" dirty="0" smtClean="0"/>
            <a:t>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000" dirty="0" smtClean="0"/>
            <a:t>AUTOR:  </a:t>
          </a:r>
          <a:r>
            <a:rPr lang="cs-CZ" sz="1200" dirty="0" smtClean="0"/>
            <a:t>Mgr. Eva Nedomová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000" dirty="0" smtClean="0"/>
            <a:t>NÁZEV</a:t>
          </a:r>
          <a:r>
            <a:rPr lang="cs-CZ" sz="1000" smtClean="0"/>
            <a:t>: </a:t>
          </a:r>
          <a:r>
            <a:rPr lang="cs-CZ" sz="1000" smtClean="0"/>
            <a:t>VY_32_INOVACE_12_05   </a:t>
          </a:r>
          <a:r>
            <a:rPr lang="cs-CZ" sz="1000" dirty="0" smtClean="0"/>
            <a:t>Vyvození hlásky a písmene L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000" dirty="0" smtClean="0"/>
            <a:t>TEMA:  </a:t>
          </a:r>
          <a:r>
            <a:rPr lang="cs-CZ" sz="1200" dirty="0" smtClean="0"/>
            <a:t>Český jazyk 1.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000" dirty="0" smtClean="0"/>
            <a:t>ČÍSLO PROJEKKTU: </a:t>
          </a:r>
          <a:r>
            <a:rPr lang="cs-CZ" sz="1200" dirty="0" smtClean="0"/>
            <a:t>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 custLinFactNeighborX="1416" custLinFactNeighborY="989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88DAF2D8-5C96-409D-BBD2-FA202039E9A1}" type="presOf" srcId="{FFA013E9-5C5D-404D-8688-08171EA7A387}" destId="{E1DA18CB-4B0A-4D0C-9459-15C4B327891F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1693B711-9B71-4BEE-9B41-24DB67B624FA}" type="presOf" srcId="{1D895EAB-76A7-41C6-9C6C-7D303AD4C23C}" destId="{94413E88-B296-45A5-9057-6B5765B63A8F}" srcOrd="1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5E8DBF04-651B-4782-9AD0-CAA88716D869}" type="presOf" srcId="{D9242A4C-F33A-42E2-BFA4-EC80805DCD32}" destId="{5A434D34-FA65-40B0-A4CE-3A1E2B14A215}" srcOrd="1" destOrd="0" presId="urn:microsoft.com/office/officeart/2005/8/layout/target3"/>
    <dgm:cxn modelId="{C9E8DA50-B83B-43AB-B03F-42AF4E981796}" type="presOf" srcId="{ABD4D77B-BA54-4DFB-A762-4C734220F9AA}" destId="{AAB7E4A6-9D01-402C-9D7A-6D30767F0B58}" srcOrd="0" destOrd="0" presId="urn:microsoft.com/office/officeart/2005/8/layout/target3"/>
    <dgm:cxn modelId="{FD5D8FD1-D7A3-4A4E-A3A2-98D44BBB30AA}" type="presOf" srcId="{A4836DAF-3E6B-4198-A089-B3C0D0384F2B}" destId="{4F0AD45D-7E6A-4C4A-90DF-90E27C4B175D}" srcOrd="0" destOrd="0" presId="urn:microsoft.com/office/officeart/2005/8/layout/target3"/>
    <dgm:cxn modelId="{6CD44ED9-4F4F-4964-A956-E9BE5D66C60E}" type="presOf" srcId="{D9242A4C-F33A-42E2-BFA4-EC80805DCD32}" destId="{7DDB6D97-C311-42E1-B77C-B194BAE75773}" srcOrd="0" destOrd="0" presId="urn:microsoft.com/office/officeart/2005/8/layout/target3"/>
    <dgm:cxn modelId="{DCC333BF-2A74-4EE3-BE80-A58EE763E719}" type="presOf" srcId="{ABD4D77B-BA54-4DFB-A762-4C734220F9AA}" destId="{A6703DA5-6D74-4C8B-9C82-31DC93531BC2}" srcOrd="1" destOrd="0" presId="urn:microsoft.com/office/officeart/2005/8/layout/target3"/>
    <dgm:cxn modelId="{E733A4A5-72A5-47FA-9FDA-381A3834E872}" type="presOf" srcId="{A4836DAF-3E6B-4198-A089-B3C0D0384F2B}" destId="{36B74B1E-3C18-4C06-BA03-CB2EB266F8FF}" srcOrd="1" destOrd="0" presId="urn:microsoft.com/office/officeart/2005/8/layout/target3"/>
    <dgm:cxn modelId="{25BD3BF1-1384-46CE-A9BB-B1B76D6AF61E}" type="presOf" srcId="{1D895EAB-76A7-41C6-9C6C-7D303AD4C23C}" destId="{347D85BD-7382-4413-9298-D06CC996458A}" srcOrd="0" destOrd="0" presId="urn:microsoft.com/office/officeart/2005/8/layout/target3"/>
    <dgm:cxn modelId="{D98B236A-C822-404F-98EF-7D1C29D06DD5}" type="presOf" srcId="{FFA013E9-5C5D-404D-8688-08171EA7A387}" destId="{359A210A-E8C9-4FD6-9BC7-434F4455A6B5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B95B7890-7404-4C6C-9078-F72E0827D75B}" type="presOf" srcId="{DAAD5A11-3EBC-47AE-AB1C-4F1B938732A7}" destId="{2D933DCE-BBEA-46A5-98BC-CA41A7DBB761}" srcOrd="0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F0C2AD29-3222-42B5-9F9B-896E63436A17}" type="presParOf" srcId="{2D933DCE-BBEA-46A5-98BC-CA41A7DBB761}" destId="{D3A73299-62A4-4767-8E25-C16133A0B902}" srcOrd="0" destOrd="0" presId="urn:microsoft.com/office/officeart/2005/8/layout/target3"/>
    <dgm:cxn modelId="{A1E41202-8634-4C03-BD26-C2B2946AB40C}" type="presParOf" srcId="{2D933DCE-BBEA-46A5-98BC-CA41A7DBB761}" destId="{EE30B2AF-DDC9-42DB-9092-5595C6257A57}" srcOrd="1" destOrd="0" presId="urn:microsoft.com/office/officeart/2005/8/layout/target3"/>
    <dgm:cxn modelId="{9E2B9B5A-FCA0-471B-BB09-D44B5EF182A7}" type="presParOf" srcId="{2D933DCE-BBEA-46A5-98BC-CA41A7DBB761}" destId="{E1DA18CB-4B0A-4D0C-9459-15C4B327891F}" srcOrd="2" destOrd="0" presId="urn:microsoft.com/office/officeart/2005/8/layout/target3"/>
    <dgm:cxn modelId="{78798A7B-4C93-494D-A119-1952A1B2102E}" type="presParOf" srcId="{2D933DCE-BBEA-46A5-98BC-CA41A7DBB761}" destId="{29996EEB-8589-4AED-9C98-E2204A026234}" srcOrd="3" destOrd="0" presId="urn:microsoft.com/office/officeart/2005/8/layout/target3"/>
    <dgm:cxn modelId="{4C19B947-101D-4A0E-BEF6-9F5B30413DFA}" type="presParOf" srcId="{2D933DCE-BBEA-46A5-98BC-CA41A7DBB761}" destId="{056AE7B2-579D-40D1-A57C-4E33BFED76BE}" srcOrd="4" destOrd="0" presId="urn:microsoft.com/office/officeart/2005/8/layout/target3"/>
    <dgm:cxn modelId="{2E422227-4DA7-4808-9E06-F70D46221DFA}" type="presParOf" srcId="{2D933DCE-BBEA-46A5-98BC-CA41A7DBB761}" destId="{4F0AD45D-7E6A-4C4A-90DF-90E27C4B175D}" srcOrd="5" destOrd="0" presId="urn:microsoft.com/office/officeart/2005/8/layout/target3"/>
    <dgm:cxn modelId="{0404CBC9-5599-4E3E-A990-667BE5F1496D}" type="presParOf" srcId="{2D933DCE-BBEA-46A5-98BC-CA41A7DBB761}" destId="{1804A346-BBD3-438B-AE0F-7BEBB1E2AF96}" srcOrd="6" destOrd="0" presId="urn:microsoft.com/office/officeart/2005/8/layout/target3"/>
    <dgm:cxn modelId="{18C5905F-ADC4-4C79-8E59-A542E9DCE571}" type="presParOf" srcId="{2D933DCE-BBEA-46A5-98BC-CA41A7DBB761}" destId="{60CB9877-708D-4C64-AA73-CFD3F3076BC2}" srcOrd="7" destOrd="0" presId="urn:microsoft.com/office/officeart/2005/8/layout/target3"/>
    <dgm:cxn modelId="{9BF118A5-1F3D-499E-BE48-23700F91F588}" type="presParOf" srcId="{2D933DCE-BBEA-46A5-98BC-CA41A7DBB761}" destId="{347D85BD-7382-4413-9298-D06CC996458A}" srcOrd="8" destOrd="0" presId="urn:microsoft.com/office/officeart/2005/8/layout/target3"/>
    <dgm:cxn modelId="{3E426A6A-8CBC-4BE5-8DD9-CBE90135DC28}" type="presParOf" srcId="{2D933DCE-BBEA-46A5-98BC-CA41A7DBB761}" destId="{C4DD5B9C-4D9E-449D-A063-107A759DF3D1}" srcOrd="9" destOrd="0" presId="urn:microsoft.com/office/officeart/2005/8/layout/target3"/>
    <dgm:cxn modelId="{F439FD1C-E717-4062-A9CE-8E015A06B34A}" type="presParOf" srcId="{2D933DCE-BBEA-46A5-98BC-CA41A7DBB761}" destId="{CD515E15-5457-47F2-8109-A2A59D66C930}" srcOrd="10" destOrd="0" presId="urn:microsoft.com/office/officeart/2005/8/layout/target3"/>
    <dgm:cxn modelId="{CC4FD680-D6DE-42AC-9286-AFD92FBEFB03}" type="presParOf" srcId="{2D933DCE-BBEA-46A5-98BC-CA41A7DBB761}" destId="{7DDB6D97-C311-42E1-B77C-B194BAE75773}" srcOrd="11" destOrd="0" presId="urn:microsoft.com/office/officeart/2005/8/layout/target3"/>
    <dgm:cxn modelId="{9E4D601B-F678-4195-9231-CBA5A2AAEC71}" type="presParOf" srcId="{2D933DCE-BBEA-46A5-98BC-CA41A7DBB761}" destId="{DE2B4424-17B1-4404-A13F-04051C43B79D}" srcOrd="12" destOrd="0" presId="urn:microsoft.com/office/officeart/2005/8/layout/target3"/>
    <dgm:cxn modelId="{9F007BD6-9B43-4B6B-957D-CBFC3C30BA7A}" type="presParOf" srcId="{2D933DCE-BBEA-46A5-98BC-CA41A7DBB761}" destId="{555607BD-8A1D-4EBB-825A-8C74A1FB0FFC}" srcOrd="13" destOrd="0" presId="urn:microsoft.com/office/officeart/2005/8/layout/target3"/>
    <dgm:cxn modelId="{53A0D138-CC91-4AF8-89E6-B6C50ECBC02F}" type="presParOf" srcId="{2D933DCE-BBEA-46A5-98BC-CA41A7DBB761}" destId="{AAB7E4A6-9D01-402C-9D7A-6D30767F0B58}" srcOrd="14" destOrd="0" presId="urn:microsoft.com/office/officeart/2005/8/layout/target3"/>
    <dgm:cxn modelId="{F08AE2B1-5DCC-4270-9EAC-336922D1B681}" type="presParOf" srcId="{2D933DCE-BBEA-46A5-98BC-CA41A7DBB761}" destId="{359A210A-E8C9-4FD6-9BC7-434F4455A6B5}" srcOrd="15" destOrd="0" presId="urn:microsoft.com/office/officeart/2005/8/layout/target3"/>
    <dgm:cxn modelId="{C48BEF7E-9BED-4161-B369-B1E1D4AC8509}" type="presParOf" srcId="{2D933DCE-BBEA-46A5-98BC-CA41A7DBB761}" destId="{36B74B1E-3C18-4C06-BA03-CB2EB266F8FF}" srcOrd="16" destOrd="0" presId="urn:microsoft.com/office/officeart/2005/8/layout/target3"/>
    <dgm:cxn modelId="{64EB157C-8671-40C6-B08B-1E6007D611B4}" type="presParOf" srcId="{2D933DCE-BBEA-46A5-98BC-CA41A7DBB761}" destId="{94413E88-B296-45A5-9057-6B5765B63A8F}" srcOrd="17" destOrd="0" presId="urn:microsoft.com/office/officeart/2005/8/layout/target3"/>
    <dgm:cxn modelId="{56E4BF2B-748D-49B0-AE7B-D6FAFEF3232C}" type="presParOf" srcId="{2D933DCE-BBEA-46A5-98BC-CA41A7DBB761}" destId="{5A434D34-FA65-40B0-A4CE-3A1E2B14A215}" srcOrd="18" destOrd="0" presId="urn:microsoft.com/office/officeart/2005/8/layout/target3"/>
    <dgm:cxn modelId="{93431658-C51A-4460-9061-68BFD4AD016A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32369" y="22608"/>
          <a:ext cx="2286016" cy="22860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143008" y="0"/>
          <a:ext cx="7215238" cy="22860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b="0" kern="1200" dirty="0" smtClean="0"/>
            <a:t>NÁZEV ŠKOLY: </a:t>
          </a:r>
          <a:r>
            <a:rPr lang="cs-CZ" sz="1200" kern="1200" dirty="0" smtClean="0"/>
            <a:t>Základní škola a Mateřská škola Nedvědice, okres Brno – venkov, příspěvková organizace </a:t>
          </a:r>
          <a:endParaRPr lang="cs-CZ" sz="1200" kern="1200" dirty="0"/>
        </a:p>
      </dsp:txBody>
      <dsp:txXfrm>
        <a:off x="1143008" y="0"/>
        <a:ext cx="7215238" cy="365762"/>
      </dsp:txXfrm>
    </dsp:sp>
    <dsp:sp modelId="{056AE7B2-579D-40D1-A57C-4E33BFED76BE}">
      <dsp:nvSpPr>
        <dsp:cNvPr id="0" name=""/>
        <dsp:cNvSpPr/>
      </dsp:nvSpPr>
      <dsp:spPr>
        <a:xfrm>
          <a:off x="240031" y="365762"/>
          <a:ext cx="1805952" cy="180595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143008" y="365762"/>
          <a:ext cx="7215238" cy="18059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AUTOR:  </a:t>
          </a:r>
          <a:r>
            <a:rPr lang="cs-CZ" sz="1200" kern="1200" dirty="0" smtClean="0"/>
            <a:t>Mgr. Eva Nedomová</a:t>
          </a:r>
          <a:endParaRPr lang="cs-CZ" sz="1200" kern="1200" dirty="0"/>
        </a:p>
      </dsp:txBody>
      <dsp:txXfrm>
        <a:off x="1143008" y="365762"/>
        <a:ext cx="7215238" cy="365762"/>
      </dsp:txXfrm>
    </dsp:sp>
    <dsp:sp modelId="{60CB9877-708D-4C64-AA73-CFD3F3076BC2}">
      <dsp:nvSpPr>
        <dsp:cNvPr id="0" name=""/>
        <dsp:cNvSpPr/>
      </dsp:nvSpPr>
      <dsp:spPr>
        <a:xfrm>
          <a:off x="480063" y="731525"/>
          <a:ext cx="1325889" cy="132588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143008" y="731525"/>
          <a:ext cx="7215238" cy="13258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</a:t>
          </a:r>
          <a:r>
            <a:rPr lang="cs-CZ" sz="1000" kern="1200" smtClean="0"/>
            <a:t>: </a:t>
          </a:r>
          <a:r>
            <a:rPr lang="cs-CZ" sz="1000" kern="1200" smtClean="0"/>
            <a:t>VY_32_INOVACE_12_05   </a:t>
          </a:r>
          <a:r>
            <a:rPr lang="cs-CZ" sz="1000" kern="1200" dirty="0" smtClean="0"/>
            <a:t>Vyvození hlásky a písmene L</a:t>
          </a:r>
          <a:endParaRPr lang="cs-CZ" sz="1200" kern="1200" dirty="0"/>
        </a:p>
      </dsp:txBody>
      <dsp:txXfrm>
        <a:off x="1143008" y="731525"/>
        <a:ext cx="7215238" cy="365762"/>
      </dsp:txXfrm>
    </dsp:sp>
    <dsp:sp modelId="{CD515E15-5457-47F2-8109-A2A59D66C930}">
      <dsp:nvSpPr>
        <dsp:cNvPr id="0" name=""/>
        <dsp:cNvSpPr/>
      </dsp:nvSpPr>
      <dsp:spPr>
        <a:xfrm>
          <a:off x="720095" y="1097287"/>
          <a:ext cx="845825" cy="8458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140626" y="1061365"/>
          <a:ext cx="7215238" cy="8458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TEMA:  </a:t>
          </a:r>
          <a:r>
            <a:rPr lang="cs-CZ" sz="1200" kern="1200" dirty="0" smtClean="0"/>
            <a:t>Český jazyk 1. ročník  </a:t>
          </a:r>
          <a:endParaRPr lang="cs-CZ" sz="1200" kern="1200" dirty="0"/>
        </a:p>
      </dsp:txBody>
      <dsp:txXfrm>
        <a:off x="1140626" y="1061365"/>
        <a:ext cx="7215238" cy="365762"/>
      </dsp:txXfrm>
    </dsp:sp>
    <dsp:sp modelId="{555607BD-8A1D-4EBB-825A-8C74A1FB0FFC}">
      <dsp:nvSpPr>
        <dsp:cNvPr id="0" name=""/>
        <dsp:cNvSpPr/>
      </dsp:nvSpPr>
      <dsp:spPr>
        <a:xfrm>
          <a:off x="960126" y="1463050"/>
          <a:ext cx="365762" cy="3657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125402" y="1459502"/>
          <a:ext cx="7215238" cy="3657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ČÍSLO PROJEKKTU: </a:t>
          </a:r>
          <a:r>
            <a:rPr lang="cs-CZ" sz="1200" kern="1200" dirty="0" smtClean="0"/>
            <a:t>2674/21/7.1.4/2011  </a:t>
          </a:r>
          <a:endParaRPr lang="cs-CZ" sz="1200" kern="1200" dirty="0"/>
        </a:p>
      </dsp:txBody>
      <dsp:txXfrm>
        <a:off x="1125402" y="1459502"/>
        <a:ext cx="7215238" cy="3657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C23119-7B63-4404-AB92-74F12451F751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B99D4B-8220-4E52-B545-20826EA1B8A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B99D4B-8220-4E52-B545-20826EA1B8A3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5FEAC-C1DA-46C0-A955-E56893861851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B81DE-DA16-494E-BA3C-3C43F53F52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5FEAC-C1DA-46C0-A955-E56893861851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B81DE-DA16-494E-BA3C-3C43F53F52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5FEAC-C1DA-46C0-A955-E56893861851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B81DE-DA16-494E-BA3C-3C43F53F52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5FEAC-C1DA-46C0-A955-E56893861851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B81DE-DA16-494E-BA3C-3C43F53F52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5FEAC-C1DA-46C0-A955-E56893861851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B81DE-DA16-494E-BA3C-3C43F53F52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5FEAC-C1DA-46C0-A955-E56893861851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B81DE-DA16-494E-BA3C-3C43F53F52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5FEAC-C1DA-46C0-A955-E56893861851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B81DE-DA16-494E-BA3C-3C43F53F52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5FEAC-C1DA-46C0-A955-E56893861851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B81DE-DA16-494E-BA3C-3C43F53F52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5FEAC-C1DA-46C0-A955-E56893861851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B04B81DE-DA16-494E-BA3C-3C43F53F52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5FEAC-C1DA-46C0-A955-E56893861851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B81DE-DA16-494E-BA3C-3C43F53F52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5FEAC-C1DA-46C0-A955-E56893861851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B81DE-DA16-494E-BA3C-3C43F53F52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15FEAC-C1DA-46C0-A955-E56893861851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04B81DE-DA16-494E-BA3C-3C43F53F524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gif"/><Relationship Id="rId2" Type="http://schemas.openxmlformats.org/officeDocument/2006/relationships/hyperlink" Target="http://www.youtube.com/watch?v=yeZK6HjvhAE&amp;feature=related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slon&amp;ex=1" TargetMode="External"/><Relationship Id="rId13" Type="http://schemas.openxmlformats.org/officeDocument/2006/relationships/hyperlink" Target="http://office.microsoft.com/cs-cz/images/results.aspx?qu=lavi%C4%8Dka&amp;ex=1" TargetMode="External"/><Relationship Id="rId3" Type="http://schemas.openxmlformats.org/officeDocument/2006/relationships/hyperlink" Target="http://www.youtube.com/watch?v=yeZK6HjvhAE&amp;feature=related" TargetMode="External"/><Relationship Id="rId7" Type="http://schemas.openxmlformats.org/officeDocument/2006/relationships/hyperlink" Target="http://office.microsoft.com/cs-cz/images/results.aspx?qu=kolop&amp;ex=1" TargetMode="External"/><Relationship Id="rId12" Type="http://schemas.openxmlformats.org/officeDocument/2006/relationships/hyperlink" Target="http://office.microsoft.com/cs-cz/images/results.aspx?qu=lampa&amp;ex=1" TargetMode="External"/><Relationship Id="rId2" Type="http://schemas.openxmlformats.org/officeDocument/2006/relationships/hyperlink" Target="http://christianbackgrounds.info/smile-pictures-wallpaper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lev&amp;ex=1" TargetMode="External"/><Relationship Id="rId11" Type="http://schemas.openxmlformats.org/officeDocument/2006/relationships/hyperlink" Target="http://office.microsoft.com/cs-cz/images/results.aspx?qu=ledovec&amp;ex=1" TargetMode="External"/><Relationship Id="rId5" Type="http://schemas.openxmlformats.org/officeDocument/2006/relationships/hyperlink" Target="http://office.microsoft.com/cs-cz/images/results.aspx?qu=li%C5%A1ka&amp;ex=1" TargetMode="External"/><Relationship Id="rId10" Type="http://schemas.openxmlformats.org/officeDocument/2006/relationships/hyperlink" Target="http://office.microsoft.com/cs-cz/images/results.aspx?qu=lano&amp;ex=1" TargetMode="External"/><Relationship Id="rId4" Type="http://schemas.openxmlformats.org/officeDocument/2006/relationships/hyperlink" Target="http://office.microsoft.com/cs-cz/images/results.aspx?qu=letadlo&amp;ex=1" TargetMode="External"/><Relationship Id="rId9" Type="http://schemas.openxmlformats.org/officeDocument/2006/relationships/hyperlink" Target="http://office.microsoft.com/cs-cz/images/results.aspx?qu=l%C3%ADz%C3%A1tko&amp;ex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2213992" y="3916288"/>
            <a:ext cx="6172200" cy="18943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Anotace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3594" y="3767380"/>
            <a:ext cx="7848872" cy="2000264"/>
          </a:xfrm>
          <a:prstGeom prst="rect">
            <a:avLst/>
          </a:prstGeom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="" xmlns:p14="http://schemas.microsoft.com/office/powerpoint/2010/main" val="1088475274"/>
              </p:ext>
            </p:extLst>
          </p:nvPr>
        </p:nvGraphicFramePr>
        <p:xfrm>
          <a:off x="323528" y="1052736"/>
          <a:ext cx="8358246" cy="22860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661872"/>
          </a:xfrm>
        </p:spPr>
        <p:txBody>
          <a:bodyPr>
            <a:normAutofit fontScale="92500" lnSpcReduction="20000"/>
          </a:bodyPr>
          <a:lstStyle/>
          <a:p>
            <a:r>
              <a:rPr lang="cs-CZ" sz="2800" dirty="0" smtClean="0"/>
              <a:t>materiál je určen pro žáky 1.ročníku</a:t>
            </a:r>
          </a:p>
          <a:p>
            <a:r>
              <a:rPr lang="cs-CZ" sz="2800" dirty="0" smtClean="0"/>
              <a:t>je určen pro práci na interaktivní tabuli</a:t>
            </a:r>
          </a:p>
          <a:p>
            <a:r>
              <a:rPr lang="cs-CZ" sz="2800" dirty="0" smtClean="0"/>
              <a:t>seznámení se žáků s hláskou l a jejím grafickým záznamem – malé a velké písmeno psací i tiskací</a:t>
            </a:r>
          </a:p>
          <a:p>
            <a:r>
              <a:rPr lang="cs-CZ" sz="2800" dirty="0" smtClean="0"/>
              <a:t>žáci se učí motivační básničku</a:t>
            </a:r>
          </a:p>
          <a:p>
            <a:r>
              <a:rPr lang="cs-CZ" sz="2800" dirty="0" smtClean="0"/>
              <a:t>žáci vymýšlejí slova, která danou hlásku obsahují</a:t>
            </a:r>
          </a:p>
          <a:p>
            <a:r>
              <a:rPr lang="cs-CZ" sz="2800" dirty="0" smtClean="0"/>
              <a:t>hledání písmene ve slovech, obrázku</a:t>
            </a:r>
          </a:p>
          <a:p>
            <a:r>
              <a:rPr lang="cs-CZ" sz="2800" dirty="0" smtClean="0"/>
              <a:t>žáci pracují s mřížkou</a:t>
            </a:r>
          </a:p>
          <a:p>
            <a:r>
              <a:rPr lang="cs-CZ" sz="2800" dirty="0" smtClean="0"/>
              <a:t>žáci určují správný počet slabik ve slovech</a:t>
            </a:r>
          </a:p>
          <a:p>
            <a:r>
              <a:rPr lang="cs-CZ" sz="2800" dirty="0" smtClean="0"/>
              <a:t>procvičování tvaru písmen l,L</a:t>
            </a:r>
          </a:p>
          <a:p>
            <a:r>
              <a:rPr lang="cs-CZ" sz="2800" dirty="0" smtClean="0"/>
              <a:t>materiál byl vytvořen a pilotován v prvním pololetí škol. roku 2012/2013</a:t>
            </a:r>
          </a:p>
          <a:p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MH90001831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1768028">
            <a:off x="3347864" y="3789040"/>
            <a:ext cx="2808312" cy="2808312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6" name="Obrázek 5" descr="MH90024363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20723829">
            <a:off x="6180698" y="3453523"/>
            <a:ext cx="2843808" cy="284380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7" name="Obrázek 6" descr="MH900290774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rot="20842714">
            <a:off x="3416485" y="977342"/>
            <a:ext cx="2929307" cy="2929307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8" name="Obrázek 7" descr="MH900295601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 rot="20752450">
            <a:off x="311179" y="3236123"/>
            <a:ext cx="2910743" cy="2910743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9" name="Obrázek 8" descr="MH900391296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 rot="682431">
            <a:off x="5967920" y="15587"/>
            <a:ext cx="2917085" cy="2917085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10" name="Obrázek 9" descr="MH900441392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 rot="927095">
            <a:off x="634390" y="310861"/>
            <a:ext cx="2699853" cy="2699853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sp>
        <p:nvSpPr>
          <p:cNvPr id="12" name="TextovéPole 11"/>
          <p:cNvSpPr txBox="1"/>
          <p:nvPr/>
        </p:nvSpPr>
        <p:spPr>
          <a:xfrm>
            <a:off x="683568" y="1772816"/>
            <a:ext cx="7488832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Na jakou hlásku všechny obrázky začínají?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95936" y="2636912"/>
            <a:ext cx="21602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L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0" y="2420888"/>
            <a:ext cx="94685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Vymyslíš i jiná slova, která začínají na hlásku L?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53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3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7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5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2" grpId="1"/>
      <p:bldP spid="13" grpId="0"/>
      <p:bldP spid="13" grpId="1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http://www.datakabinet.cz/files/img/products/man_pismena_ll.png?w=450&amp;h=38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1"/>
            <a:ext cx="4981074" cy="6858000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b="1" dirty="0" smtClean="0"/>
              <a:t>Obtáhni si jednotlivé tvary a vyzkoušej si písmena napsat</a:t>
            </a:r>
            <a:r>
              <a:rPr lang="cs-CZ" sz="1200" dirty="0" smtClean="0"/>
              <a:t>.</a:t>
            </a:r>
            <a:endParaRPr lang="cs-CZ" sz="1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941168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endParaRPr lang="cs-CZ" sz="2400" dirty="0" smtClean="0"/>
          </a:p>
          <a:p>
            <a:pPr algn="just">
              <a:buNone/>
            </a:pPr>
            <a:r>
              <a:rPr lang="cs-CZ" sz="2400" b="1" dirty="0" smtClean="0"/>
              <a:t>L </a:t>
            </a:r>
            <a:r>
              <a:rPr lang="cs-CZ" sz="2400" dirty="0" smtClean="0"/>
              <a:t>_______________________________________________________________</a:t>
            </a:r>
          </a:p>
          <a:p>
            <a:pPr algn="just">
              <a:buNone/>
            </a:pPr>
            <a:endParaRPr lang="cs-CZ" sz="2400" dirty="0" smtClean="0"/>
          </a:p>
          <a:p>
            <a:pPr algn="just">
              <a:buNone/>
            </a:pPr>
            <a:endParaRPr lang="cs-CZ" sz="2400" dirty="0" smtClean="0"/>
          </a:p>
          <a:p>
            <a:pPr algn="just">
              <a:buNone/>
            </a:pPr>
            <a:endParaRPr lang="cs-CZ" sz="1200" dirty="0"/>
          </a:p>
          <a:p>
            <a:pPr algn="just">
              <a:buNone/>
            </a:pPr>
            <a:endParaRPr lang="cs-CZ" sz="1200" dirty="0" smtClean="0"/>
          </a:p>
          <a:p>
            <a:pPr algn="just">
              <a:buNone/>
            </a:pPr>
            <a:r>
              <a:rPr lang="cs-CZ" sz="2400" b="1" dirty="0" smtClean="0"/>
              <a:t>l </a:t>
            </a:r>
            <a:r>
              <a:rPr lang="cs-CZ" sz="2400" dirty="0" smtClean="0"/>
              <a:t>_______________________________________________________________</a:t>
            </a:r>
          </a:p>
          <a:p>
            <a:pPr algn="just">
              <a:buNone/>
            </a:pPr>
            <a:endParaRPr lang="cs-CZ" sz="2400" dirty="0" smtClean="0">
              <a:solidFill>
                <a:schemeClr val="accent5">
                  <a:lumMod val="50000"/>
                </a:schemeClr>
              </a:solidFill>
            </a:endParaRPr>
          </a:p>
          <a:p>
            <a:pPr algn="just">
              <a:buNone/>
            </a:pPr>
            <a:endParaRPr lang="cs-CZ" sz="2300" dirty="0" smtClean="0">
              <a:solidFill>
                <a:schemeClr val="accent5">
                  <a:lumMod val="50000"/>
                </a:schemeClr>
              </a:solidFill>
            </a:endParaRPr>
          </a:p>
          <a:p>
            <a:pPr algn="just">
              <a:buNone/>
            </a:pPr>
            <a:r>
              <a:rPr lang="cs-CZ" sz="2300" dirty="0" smtClean="0">
                <a:solidFill>
                  <a:schemeClr val="accent5">
                    <a:lumMod val="50000"/>
                  </a:schemeClr>
                </a:solidFill>
              </a:rPr>
              <a:t>Opakuj:</a:t>
            </a:r>
          </a:p>
          <a:p>
            <a:pPr algn="just">
              <a:buNone/>
            </a:pPr>
            <a:endParaRPr lang="cs-CZ" sz="12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b="1" dirty="0" smtClean="0"/>
              <a:t>m   l</a:t>
            </a:r>
            <a:r>
              <a:rPr lang="cs-CZ" sz="2400" dirty="0" smtClean="0"/>
              <a:t>____________________________________________________________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b="1" dirty="0" smtClean="0"/>
              <a:t>M   L</a:t>
            </a:r>
            <a:r>
              <a:rPr lang="cs-CZ" sz="2400" dirty="0" smtClean="0"/>
              <a:t>____________________________________________________________</a:t>
            </a:r>
          </a:p>
          <a:p>
            <a:pPr>
              <a:buNone/>
            </a:pPr>
            <a:endParaRPr lang="cs-CZ" sz="2400" dirty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</a:t>
            </a:r>
            <a:endParaRPr lang="cs-CZ" sz="24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MH9002956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35696" y="2717899"/>
            <a:ext cx="4140101" cy="414010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80528" y="188640"/>
            <a:ext cx="9001000" cy="720080"/>
          </a:xfrm>
        </p:spPr>
        <p:txBody>
          <a:bodyPr>
            <a:normAutofit/>
          </a:bodyPr>
          <a:lstStyle/>
          <a:p>
            <a:pPr algn="ctr"/>
            <a:r>
              <a:rPr lang="cs-CZ" sz="2400" b="1" dirty="0" smtClean="0"/>
              <a:t>Nauč se s Dorotkou říkanku. Podtrhni v básničce písmena      ,L.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95736" y="1700808"/>
            <a:ext cx="4176464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2400" dirty="0" smtClean="0"/>
              <a:t>Lukáš sbírá letadýlka.</a:t>
            </a:r>
          </a:p>
          <a:p>
            <a:pPr>
              <a:buNone/>
            </a:pPr>
            <a:r>
              <a:rPr lang="cs-CZ" sz="2400" dirty="0" smtClean="0"/>
              <a:t>Má jich plnou skříň.</a:t>
            </a:r>
          </a:p>
          <a:p>
            <a:pPr>
              <a:buNone/>
            </a:pPr>
            <a:r>
              <a:rPr lang="cs-CZ" sz="2400" dirty="0" smtClean="0"/>
              <a:t>Až vyroste a bude velký,</a:t>
            </a:r>
          </a:p>
          <a:p>
            <a:pPr>
              <a:buNone/>
            </a:pPr>
            <a:r>
              <a:rPr lang="cs-CZ" sz="2400" dirty="0" smtClean="0"/>
              <a:t>sveze všechny kluky i holky.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95736" y="1700808"/>
            <a:ext cx="417646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L</a:t>
            </a:r>
            <a:r>
              <a:rPr lang="cs-CZ" sz="2400" dirty="0" smtClean="0"/>
              <a:t>ukáš sbírá </a:t>
            </a:r>
            <a:r>
              <a:rPr lang="cs-CZ" sz="2400" dirty="0" smtClean="0">
                <a:solidFill>
                  <a:srgbClr val="FF0000"/>
                </a:solidFill>
              </a:rPr>
              <a:t>l</a:t>
            </a:r>
            <a:r>
              <a:rPr lang="cs-CZ" sz="2400" dirty="0" smtClean="0"/>
              <a:t>etadý</a:t>
            </a:r>
            <a:r>
              <a:rPr lang="cs-CZ" sz="2400" dirty="0" smtClean="0">
                <a:solidFill>
                  <a:srgbClr val="FF0000"/>
                </a:solidFill>
              </a:rPr>
              <a:t>l</a:t>
            </a:r>
            <a:r>
              <a:rPr lang="cs-CZ" sz="2400" dirty="0" smtClean="0"/>
              <a:t>ka.</a:t>
            </a:r>
          </a:p>
          <a:p>
            <a:pPr>
              <a:buNone/>
            </a:pPr>
            <a:r>
              <a:rPr lang="cs-CZ" sz="2400" dirty="0" smtClean="0"/>
              <a:t>Má jich p</a:t>
            </a:r>
            <a:r>
              <a:rPr lang="cs-CZ" sz="2400" dirty="0" smtClean="0">
                <a:solidFill>
                  <a:srgbClr val="FF0000"/>
                </a:solidFill>
              </a:rPr>
              <a:t>l</a:t>
            </a:r>
            <a:r>
              <a:rPr lang="cs-CZ" sz="2400" dirty="0" smtClean="0"/>
              <a:t>nou skříň.</a:t>
            </a:r>
          </a:p>
          <a:p>
            <a:pPr>
              <a:buNone/>
            </a:pPr>
            <a:r>
              <a:rPr lang="cs-CZ" sz="2400" dirty="0" smtClean="0"/>
              <a:t>Až vyroste a bude ve</a:t>
            </a:r>
            <a:r>
              <a:rPr lang="cs-CZ" sz="2400" dirty="0" smtClean="0">
                <a:solidFill>
                  <a:srgbClr val="FF0000"/>
                </a:solidFill>
              </a:rPr>
              <a:t>l</a:t>
            </a:r>
            <a:r>
              <a:rPr lang="cs-CZ" sz="2400" dirty="0" smtClean="0"/>
              <a:t>ký,</a:t>
            </a:r>
          </a:p>
          <a:p>
            <a:pPr>
              <a:buNone/>
            </a:pPr>
            <a:r>
              <a:rPr lang="cs-CZ" sz="2400" dirty="0" smtClean="0"/>
              <a:t>sveze všechny k</a:t>
            </a:r>
            <a:r>
              <a:rPr lang="cs-CZ" sz="2400" dirty="0" smtClean="0">
                <a:solidFill>
                  <a:srgbClr val="FF0000"/>
                </a:solidFill>
              </a:rPr>
              <a:t>l</a:t>
            </a:r>
            <a:r>
              <a:rPr lang="cs-CZ" sz="2400" dirty="0" smtClean="0"/>
              <a:t>uky i ho</a:t>
            </a:r>
            <a:r>
              <a:rPr lang="cs-CZ" sz="2400" dirty="0" smtClean="0">
                <a:solidFill>
                  <a:srgbClr val="FF0000"/>
                </a:solidFill>
              </a:rPr>
              <a:t>l</a:t>
            </a:r>
            <a:r>
              <a:rPr lang="cs-CZ" sz="2400" dirty="0" smtClean="0"/>
              <a:t>ky.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668344" y="548680"/>
            <a:ext cx="288032" cy="400110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l</a:t>
            </a:r>
            <a:endParaRPr lang="cs-CZ" sz="20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>
            <a:normAutofit/>
          </a:bodyPr>
          <a:lstStyle/>
          <a:p>
            <a:pPr algn="ctr"/>
            <a:r>
              <a:rPr lang="cs-CZ" sz="2400" b="1" dirty="0" smtClean="0"/>
              <a:t>Čti s Dorotkou a pak samostatně.</a:t>
            </a:r>
            <a:r>
              <a:rPr lang="cs-CZ" sz="1200" dirty="0" smtClean="0"/>
              <a:t/>
            </a:r>
            <a:br>
              <a:rPr lang="cs-CZ" sz="1200" dirty="0" smtClean="0"/>
            </a:br>
            <a:endParaRPr lang="cs-CZ" sz="1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468880"/>
            <a:ext cx="8229600" cy="438912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1200" dirty="0" smtClean="0"/>
          </a:p>
          <a:p>
            <a:pPr>
              <a:buNone/>
            </a:pPr>
            <a:r>
              <a:rPr lang="cs-CZ" sz="3600" dirty="0" smtClean="0"/>
              <a:t>M   l   m    L     </a:t>
            </a:r>
            <a:r>
              <a:rPr lang="cs-CZ" sz="3600" dirty="0" err="1" smtClean="0"/>
              <a:t>l</a:t>
            </a:r>
            <a:r>
              <a:rPr lang="cs-CZ" sz="3600" dirty="0" smtClean="0"/>
              <a:t>      </a:t>
            </a:r>
            <a:r>
              <a:rPr lang="cs-CZ" sz="3600" dirty="0" err="1" smtClean="0"/>
              <a:t>L</a:t>
            </a:r>
            <a:r>
              <a:rPr lang="cs-CZ" sz="3600" dirty="0" smtClean="0"/>
              <a:t>      m     </a:t>
            </a:r>
            <a:r>
              <a:rPr lang="cs-CZ" sz="3600" dirty="0" err="1" smtClean="0"/>
              <a:t>M</a:t>
            </a:r>
            <a:r>
              <a:rPr lang="cs-CZ" sz="3600" dirty="0" smtClean="0"/>
              <a:t>       l     </a:t>
            </a:r>
            <a:r>
              <a:rPr lang="cs-CZ" sz="3600" dirty="0" err="1" smtClean="0"/>
              <a:t>L</a:t>
            </a:r>
            <a:endParaRPr lang="cs-CZ" sz="3600" dirty="0" smtClean="0"/>
          </a:p>
          <a:p>
            <a:pPr>
              <a:buNone/>
            </a:pPr>
            <a:endParaRPr lang="cs-CZ" sz="3600" dirty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L   m   l    M    </a:t>
            </a:r>
            <a:r>
              <a:rPr lang="cs-CZ" sz="3600" dirty="0" err="1" smtClean="0"/>
              <a:t>m</a:t>
            </a:r>
            <a:r>
              <a:rPr lang="cs-CZ" sz="3600" dirty="0" smtClean="0"/>
              <a:t>     L      M      </a:t>
            </a:r>
            <a:r>
              <a:rPr lang="cs-CZ" sz="3600" dirty="0" err="1" smtClean="0"/>
              <a:t>m</a:t>
            </a:r>
            <a:r>
              <a:rPr lang="cs-CZ" sz="3600" dirty="0" smtClean="0"/>
              <a:t>     l     M </a:t>
            </a:r>
            <a:endParaRPr lang="cs-CZ" sz="36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692696"/>
          </a:xfrm>
        </p:spPr>
        <p:txBody>
          <a:bodyPr>
            <a:normAutofit fontScale="90000"/>
          </a:bodyPr>
          <a:lstStyle/>
          <a:p>
            <a:r>
              <a:rPr lang="cs-CZ" sz="2400" b="1" dirty="0" smtClean="0"/>
              <a:t>Obrázek pojmenuj a pod obrázek označ slabiky.</a:t>
            </a:r>
            <a:br>
              <a:rPr lang="cs-CZ" sz="2400" b="1" dirty="0" smtClean="0"/>
            </a:br>
            <a:r>
              <a:rPr lang="cs-CZ" sz="2400" b="1" dirty="0" smtClean="0"/>
              <a:t>Zapiš písmeno L do správného políčka na mřížce</a:t>
            </a:r>
            <a:r>
              <a:rPr lang="cs-CZ" sz="1200" dirty="0" smtClean="0"/>
              <a:t>.</a:t>
            </a:r>
            <a:endParaRPr lang="cs-CZ" sz="12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131839" y="4005064"/>
          <a:ext cx="5784305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23371"/>
                <a:gridCol w="1486978"/>
                <a:gridCol w="1486978"/>
                <a:gridCol w="1486978"/>
              </a:tblGrid>
              <a:tr h="3550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059832" y="5013176"/>
          <a:ext cx="584448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51992"/>
                <a:gridCol w="1584176"/>
                <a:gridCol w="1584176"/>
                <a:gridCol w="1224136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203286" y="2996952"/>
          <a:ext cx="5185137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56746"/>
                <a:gridCol w="2016224"/>
                <a:gridCol w="151216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2843808" y="6093296"/>
          <a:ext cx="6095999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2843808" y="1844824"/>
          <a:ext cx="6095999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3600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" name="Obrázek 9" descr="MH90001298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5229200"/>
            <a:ext cx="1080120" cy="1080120"/>
          </a:xfrm>
          <a:prstGeom prst="rect">
            <a:avLst/>
          </a:prstGeom>
        </p:spPr>
      </p:pic>
      <p:pic>
        <p:nvPicPr>
          <p:cNvPr id="11" name="Obrázek 10" descr="MH90035610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619672" y="4149080"/>
            <a:ext cx="1368152" cy="1368152"/>
          </a:xfrm>
          <a:prstGeom prst="rect">
            <a:avLst/>
          </a:prstGeom>
        </p:spPr>
      </p:pic>
      <p:pic>
        <p:nvPicPr>
          <p:cNvPr id="12" name="Obrázek 11" descr="MH90039146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79512" y="3140968"/>
            <a:ext cx="1368152" cy="1368152"/>
          </a:xfrm>
          <a:prstGeom prst="rect">
            <a:avLst/>
          </a:prstGeom>
        </p:spPr>
      </p:pic>
      <p:pic>
        <p:nvPicPr>
          <p:cNvPr id="13" name="Obrázek 12" descr="MH900438139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331640" y="2204864"/>
            <a:ext cx="1368152" cy="1368152"/>
          </a:xfrm>
          <a:prstGeom prst="rect">
            <a:avLst/>
          </a:prstGeom>
        </p:spPr>
      </p:pic>
      <p:pic>
        <p:nvPicPr>
          <p:cNvPr id="14" name="Obrázek 13" descr="MH900295601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79512" y="908720"/>
            <a:ext cx="1440160" cy="1440160"/>
          </a:xfrm>
          <a:prstGeom prst="rect">
            <a:avLst/>
          </a:prstGeom>
        </p:spPr>
      </p:pic>
      <p:sp>
        <p:nvSpPr>
          <p:cNvPr id="16" name="Elipsa 15"/>
          <p:cNvSpPr/>
          <p:nvPr/>
        </p:nvSpPr>
        <p:spPr>
          <a:xfrm>
            <a:off x="2195736" y="5373216"/>
            <a:ext cx="216024" cy="21602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1043608" y="2204864"/>
            <a:ext cx="216024" cy="21602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755576" y="2204864"/>
            <a:ext cx="216024" cy="21602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467544" y="2204864"/>
            <a:ext cx="216024" cy="21602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1907704" y="3645024"/>
            <a:ext cx="216024" cy="21602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611560" y="4437112"/>
            <a:ext cx="216024" cy="21602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971600" y="4437112"/>
            <a:ext cx="216024" cy="21602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1259632" y="6381328"/>
            <a:ext cx="216024" cy="21602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Mínus 25"/>
          <p:cNvSpPr/>
          <p:nvPr/>
        </p:nvSpPr>
        <p:spPr>
          <a:xfrm>
            <a:off x="467544" y="6309320"/>
            <a:ext cx="432048" cy="360040"/>
          </a:xfrm>
          <a:prstGeom prst="mathMinus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3059832" y="609329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L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380312" y="184482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L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059832" y="184482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L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076056" y="501317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L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635896" y="299695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L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588224" y="400506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L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29" name="Mínus 28"/>
          <p:cNvSpPr/>
          <p:nvPr/>
        </p:nvSpPr>
        <p:spPr>
          <a:xfrm>
            <a:off x="827584" y="6309320"/>
            <a:ext cx="432048" cy="360040"/>
          </a:xfrm>
          <a:prstGeom prst="mathMinus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0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0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0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0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0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800" decel="100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800" decel="100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800" decel="100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800" decel="100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800" decel="100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2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3" grpId="0" animBg="1"/>
      <p:bldP spid="24" grpId="0" animBg="1"/>
      <p:bldP spid="26" grpId="0" animBg="1"/>
      <p:bldP spid="30" grpId="0"/>
      <p:bldP spid="31" grpId="0"/>
      <p:bldP spid="32" grpId="0"/>
      <p:bldP spid="33" grpId="0"/>
      <p:bldP spid="34" grpId="0"/>
      <p:bldP spid="2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JSI ŠIKULKA!!!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71600" y="5589240"/>
            <a:ext cx="546194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Zatancuj si se mnou!!!</a:t>
            </a:r>
            <a:endParaRPr lang="cs-CZ" sz="4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5" name="Veselý obličej 4">
            <a:hlinkClick r:id="rId2"/>
          </p:cNvPr>
          <p:cNvSpPr/>
          <p:nvPr/>
        </p:nvSpPr>
        <p:spPr>
          <a:xfrm>
            <a:off x="6660232" y="5733256"/>
            <a:ext cx="504056" cy="432048"/>
          </a:xfrm>
          <a:prstGeom prst="smileyFac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 descr="Obrázek1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691680" y="1916832"/>
            <a:ext cx="5256584" cy="3944426"/>
          </a:xfrm>
          <a:prstGeom prst="rect">
            <a:avLst/>
          </a:prstGeo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100" dirty="0" smtClean="0">
                <a:hlinkClick r:id="rId2"/>
              </a:rPr>
              <a:t>http://christianbackgrounds.info/smile-pictures-wallpapers/</a:t>
            </a:r>
            <a:endParaRPr lang="cs-CZ" sz="1100" dirty="0" smtClean="0"/>
          </a:p>
          <a:p>
            <a:r>
              <a:rPr lang="cs-CZ" sz="1100" dirty="0" smtClean="0">
                <a:solidFill>
                  <a:srgbClr val="FFC000"/>
                </a:solidFill>
                <a:hlinkClick r:id="rId3"/>
              </a:rPr>
              <a:t>http://www.</a:t>
            </a:r>
            <a:r>
              <a:rPr lang="cs-CZ" sz="1100" dirty="0" err="1" smtClean="0">
                <a:solidFill>
                  <a:srgbClr val="FFC000"/>
                </a:solidFill>
                <a:hlinkClick r:id="rId3"/>
              </a:rPr>
              <a:t>youtube.com</a:t>
            </a:r>
            <a:r>
              <a:rPr lang="cs-CZ" sz="1100" dirty="0" smtClean="0">
                <a:solidFill>
                  <a:srgbClr val="FFC000"/>
                </a:solidFill>
                <a:hlinkClick r:id="rId3"/>
              </a:rPr>
              <a:t>/</a:t>
            </a:r>
            <a:r>
              <a:rPr lang="cs-CZ" sz="1100" dirty="0" err="1" smtClean="0">
                <a:solidFill>
                  <a:srgbClr val="FFC000"/>
                </a:solidFill>
                <a:hlinkClick r:id="rId3"/>
              </a:rPr>
              <a:t>watch</a:t>
            </a:r>
            <a:r>
              <a:rPr lang="cs-CZ" sz="1100" dirty="0" smtClean="0">
                <a:solidFill>
                  <a:srgbClr val="FFC000"/>
                </a:solidFill>
                <a:hlinkClick r:id="rId3"/>
              </a:rPr>
              <a:t>?v=yeZK6HjvhAE&amp;feature=</a:t>
            </a:r>
            <a:r>
              <a:rPr lang="cs-CZ" sz="1100" dirty="0" err="1" smtClean="0">
                <a:solidFill>
                  <a:srgbClr val="FFC000"/>
                </a:solidFill>
                <a:hlinkClick r:id="rId3"/>
              </a:rPr>
              <a:t>related</a:t>
            </a:r>
            <a:endParaRPr lang="cs-CZ" sz="1100" dirty="0" smtClean="0">
              <a:solidFill>
                <a:srgbClr val="FFC000"/>
              </a:solidFill>
            </a:endParaRPr>
          </a:p>
          <a:p>
            <a:r>
              <a:rPr lang="cs-CZ" sz="1100" dirty="0" smtClean="0">
                <a:solidFill>
                  <a:srgbClr val="FFC000"/>
                </a:solidFill>
                <a:hlinkClick r:id="rId4"/>
              </a:rPr>
              <a:t>http://office.</a:t>
            </a:r>
            <a:r>
              <a:rPr lang="cs-CZ" sz="1100" dirty="0" err="1" smtClean="0">
                <a:solidFill>
                  <a:srgbClr val="FFC000"/>
                </a:solidFill>
                <a:hlinkClick r:id="rId4"/>
              </a:rPr>
              <a:t>microsoft.com</a:t>
            </a:r>
            <a:r>
              <a:rPr lang="cs-CZ" sz="1100" dirty="0" smtClean="0">
                <a:solidFill>
                  <a:srgbClr val="FFC000"/>
                </a:solidFill>
                <a:hlinkClick r:id="rId4"/>
              </a:rPr>
              <a:t>/</a:t>
            </a:r>
            <a:r>
              <a:rPr lang="cs-CZ" sz="1100" dirty="0" err="1" smtClean="0">
                <a:solidFill>
                  <a:srgbClr val="FFC000"/>
                </a:solidFill>
                <a:hlinkClick r:id="rId4"/>
              </a:rPr>
              <a:t>cs</a:t>
            </a:r>
            <a:r>
              <a:rPr lang="cs-CZ" sz="1100" dirty="0" smtClean="0">
                <a:solidFill>
                  <a:srgbClr val="FFC000"/>
                </a:solidFill>
                <a:hlinkClick r:id="rId4"/>
              </a:rPr>
              <a:t>-</a:t>
            </a:r>
            <a:r>
              <a:rPr lang="cs-CZ" sz="1100" dirty="0" err="1" smtClean="0">
                <a:solidFill>
                  <a:srgbClr val="FFC000"/>
                </a:solidFill>
                <a:hlinkClick r:id="rId4"/>
              </a:rPr>
              <a:t>cz</a:t>
            </a:r>
            <a:r>
              <a:rPr lang="cs-CZ" sz="1100" dirty="0" smtClean="0">
                <a:solidFill>
                  <a:srgbClr val="FFC000"/>
                </a:solidFill>
                <a:hlinkClick r:id="rId4"/>
              </a:rPr>
              <a:t>/</a:t>
            </a:r>
            <a:r>
              <a:rPr lang="cs-CZ" sz="1100" dirty="0" err="1" smtClean="0">
                <a:solidFill>
                  <a:srgbClr val="FFC000"/>
                </a:solidFill>
                <a:hlinkClick r:id="rId4"/>
              </a:rPr>
              <a:t>images</a:t>
            </a:r>
            <a:r>
              <a:rPr lang="cs-CZ" sz="1100" dirty="0" smtClean="0">
                <a:solidFill>
                  <a:srgbClr val="FFC000"/>
                </a:solidFill>
                <a:hlinkClick r:id="rId4"/>
              </a:rPr>
              <a:t>/</a:t>
            </a:r>
            <a:r>
              <a:rPr lang="cs-CZ" sz="1100" dirty="0" err="1" smtClean="0">
                <a:solidFill>
                  <a:srgbClr val="FFC000"/>
                </a:solidFill>
                <a:hlinkClick r:id="rId4"/>
              </a:rPr>
              <a:t>results.aspx</a:t>
            </a:r>
            <a:r>
              <a:rPr lang="cs-CZ" sz="1100" dirty="0" smtClean="0">
                <a:solidFill>
                  <a:srgbClr val="FFC000"/>
                </a:solidFill>
                <a:hlinkClick r:id="rId4"/>
              </a:rPr>
              <a:t>?</a:t>
            </a:r>
            <a:r>
              <a:rPr lang="cs-CZ" sz="1100" dirty="0" err="1" smtClean="0">
                <a:solidFill>
                  <a:srgbClr val="FFC000"/>
                </a:solidFill>
                <a:hlinkClick r:id="rId4"/>
              </a:rPr>
              <a:t>qu</a:t>
            </a:r>
            <a:r>
              <a:rPr lang="cs-CZ" sz="1100" dirty="0" smtClean="0">
                <a:solidFill>
                  <a:srgbClr val="FFC000"/>
                </a:solidFill>
                <a:hlinkClick r:id="rId4"/>
              </a:rPr>
              <a:t>=letadlo&amp;ex=1#</a:t>
            </a:r>
            <a:r>
              <a:rPr lang="cs-CZ" sz="1100" dirty="0" err="1" smtClean="0">
                <a:solidFill>
                  <a:srgbClr val="FFC000"/>
                </a:solidFill>
                <a:hlinkClick r:id="rId4"/>
              </a:rPr>
              <a:t>ai</a:t>
            </a:r>
            <a:r>
              <a:rPr lang="cs-CZ" sz="1100" dirty="0" smtClean="0">
                <a:solidFill>
                  <a:srgbClr val="FFC000"/>
                </a:solidFill>
                <a:hlinkClick r:id="rId4"/>
              </a:rPr>
              <a:t>:MC900295601|</a:t>
            </a:r>
            <a:r>
              <a:rPr lang="cs-CZ" sz="1100" dirty="0" err="1" smtClean="0">
                <a:solidFill>
                  <a:srgbClr val="FFC000"/>
                </a:solidFill>
                <a:hlinkClick r:id="rId4"/>
              </a:rPr>
              <a:t>mt</a:t>
            </a:r>
            <a:r>
              <a:rPr lang="cs-CZ" sz="1100" dirty="0" smtClean="0">
                <a:solidFill>
                  <a:srgbClr val="FFC000"/>
                </a:solidFill>
                <a:hlinkClick r:id="rId4"/>
              </a:rPr>
              <a:t>:1|</a:t>
            </a:r>
            <a:endParaRPr lang="cs-CZ" sz="1100" dirty="0" smtClean="0">
              <a:solidFill>
                <a:srgbClr val="FFC000"/>
              </a:solidFill>
            </a:endParaRPr>
          </a:p>
          <a:p>
            <a:r>
              <a:rPr lang="cs-CZ" sz="1100" dirty="0" smtClean="0">
                <a:solidFill>
                  <a:srgbClr val="FFC000"/>
                </a:solidFill>
                <a:hlinkClick r:id="rId5"/>
              </a:rPr>
              <a:t>http://office.</a:t>
            </a:r>
            <a:r>
              <a:rPr lang="cs-CZ" sz="1100" dirty="0" err="1" smtClean="0">
                <a:solidFill>
                  <a:srgbClr val="FFC000"/>
                </a:solidFill>
                <a:hlinkClick r:id="rId5"/>
              </a:rPr>
              <a:t>microsoft.com</a:t>
            </a:r>
            <a:r>
              <a:rPr lang="cs-CZ" sz="1100" dirty="0" smtClean="0">
                <a:solidFill>
                  <a:srgbClr val="FFC000"/>
                </a:solidFill>
                <a:hlinkClick r:id="rId5"/>
              </a:rPr>
              <a:t>/</a:t>
            </a:r>
            <a:r>
              <a:rPr lang="cs-CZ" sz="1100" dirty="0" err="1" smtClean="0">
                <a:solidFill>
                  <a:srgbClr val="FFC000"/>
                </a:solidFill>
                <a:hlinkClick r:id="rId5"/>
              </a:rPr>
              <a:t>cs</a:t>
            </a:r>
            <a:r>
              <a:rPr lang="cs-CZ" sz="1100" dirty="0" smtClean="0">
                <a:solidFill>
                  <a:srgbClr val="FFC000"/>
                </a:solidFill>
                <a:hlinkClick r:id="rId5"/>
              </a:rPr>
              <a:t>-</a:t>
            </a:r>
            <a:r>
              <a:rPr lang="cs-CZ" sz="1100" dirty="0" err="1" smtClean="0">
                <a:solidFill>
                  <a:srgbClr val="FFC000"/>
                </a:solidFill>
                <a:hlinkClick r:id="rId5"/>
              </a:rPr>
              <a:t>cz</a:t>
            </a:r>
            <a:r>
              <a:rPr lang="cs-CZ" sz="1100" dirty="0" smtClean="0">
                <a:solidFill>
                  <a:srgbClr val="FFC000"/>
                </a:solidFill>
                <a:hlinkClick r:id="rId5"/>
              </a:rPr>
              <a:t>/</a:t>
            </a:r>
            <a:r>
              <a:rPr lang="cs-CZ" sz="1100" dirty="0" err="1" smtClean="0">
                <a:solidFill>
                  <a:srgbClr val="FFC000"/>
                </a:solidFill>
                <a:hlinkClick r:id="rId5"/>
              </a:rPr>
              <a:t>images</a:t>
            </a:r>
            <a:r>
              <a:rPr lang="cs-CZ" sz="1100" dirty="0" smtClean="0">
                <a:solidFill>
                  <a:srgbClr val="FFC000"/>
                </a:solidFill>
                <a:hlinkClick r:id="rId5"/>
              </a:rPr>
              <a:t>/</a:t>
            </a:r>
            <a:r>
              <a:rPr lang="cs-CZ" sz="1100" dirty="0" err="1" smtClean="0">
                <a:solidFill>
                  <a:srgbClr val="FFC000"/>
                </a:solidFill>
                <a:hlinkClick r:id="rId5"/>
              </a:rPr>
              <a:t>results.aspx</a:t>
            </a:r>
            <a:r>
              <a:rPr lang="cs-CZ" sz="1100" dirty="0" smtClean="0">
                <a:solidFill>
                  <a:srgbClr val="FFC000"/>
                </a:solidFill>
                <a:hlinkClick r:id="rId5"/>
              </a:rPr>
              <a:t>?</a:t>
            </a:r>
            <a:r>
              <a:rPr lang="cs-CZ" sz="1100" dirty="0" err="1" smtClean="0">
                <a:solidFill>
                  <a:srgbClr val="FFC000"/>
                </a:solidFill>
                <a:hlinkClick r:id="rId5"/>
              </a:rPr>
              <a:t>qu</a:t>
            </a:r>
            <a:r>
              <a:rPr lang="cs-CZ" sz="1100" dirty="0" smtClean="0">
                <a:solidFill>
                  <a:srgbClr val="FFC000"/>
                </a:solidFill>
                <a:hlinkClick r:id="rId5"/>
              </a:rPr>
              <a:t>=li%C5%A1ka&amp;ex=1#</a:t>
            </a:r>
            <a:r>
              <a:rPr lang="cs-CZ" sz="1100" dirty="0" err="1" smtClean="0">
                <a:solidFill>
                  <a:srgbClr val="FFC000"/>
                </a:solidFill>
                <a:hlinkClick r:id="rId5"/>
              </a:rPr>
              <a:t>ai</a:t>
            </a:r>
            <a:r>
              <a:rPr lang="cs-CZ" sz="1100" dirty="0" smtClean="0">
                <a:solidFill>
                  <a:srgbClr val="FFC000"/>
                </a:solidFill>
                <a:hlinkClick r:id="rId5"/>
              </a:rPr>
              <a:t>:MC900441392|</a:t>
            </a:r>
            <a:r>
              <a:rPr lang="cs-CZ" sz="1100" dirty="0" err="1" smtClean="0">
                <a:solidFill>
                  <a:srgbClr val="FFC000"/>
                </a:solidFill>
                <a:hlinkClick r:id="rId5"/>
              </a:rPr>
              <a:t>mt</a:t>
            </a:r>
            <a:r>
              <a:rPr lang="cs-CZ" sz="1100" dirty="0" smtClean="0">
                <a:solidFill>
                  <a:srgbClr val="FFC000"/>
                </a:solidFill>
                <a:hlinkClick r:id="rId5"/>
              </a:rPr>
              <a:t>:1|</a:t>
            </a:r>
            <a:endParaRPr lang="cs-CZ" sz="1100" dirty="0" smtClean="0">
              <a:solidFill>
                <a:srgbClr val="FFC000"/>
              </a:solidFill>
            </a:endParaRPr>
          </a:p>
          <a:p>
            <a:r>
              <a:rPr lang="cs-CZ" sz="1100" dirty="0" smtClean="0">
                <a:solidFill>
                  <a:srgbClr val="FFC000"/>
                </a:solidFill>
                <a:hlinkClick r:id="rId6"/>
              </a:rPr>
              <a:t>http://office.</a:t>
            </a:r>
            <a:r>
              <a:rPr lang="cs-CZ" sz="1100" dirty="0" err="1" smtClean="0">
                <a:solidFill>
                  <a:srgbClr val="FFC000"/>
                </a:solidFill>
                <a:hlinkClick r:id="rId6"/>
              </a:rPr>
              <a:t>microsoft.com</a:t>
            </a:r>
            <a:r>
              <a:rPr lang="cs-CZ" sz="1100" dirty="0" smtClean="0">
                <a:solidFill>
                  <a:srgbClr val="FFC000"/>
                </a:solidFill>
                <a:hlinkClick r:id="rId6"/>
              </a:rPr>
              <a:t>/</a:t>
            </a:r>
            <a:r>
              <a:rPr lang="cs-CZ" sz="1100" dirty="0" err="1" smtClean="0">
                <a:solidFill>
                  <a:srgbClr val="FFC000"/>
                </a:solidFill>
                <a:hlinkClick r:id="rId6"/>
              </a:rPr>
              <a:t>cs</a:t>
            </a:r>
            <a:r>
              <a:rPr lang="cs-CZ" sz="1100" dirty="0" smtClean="0">
                <a:solidFill>
                  <a:srgbClr val="FFC000"/>
                </a:solidFill>
                <a:hlinkClick r:id="rId6"/>
              </a:rPr>
              <a:t>-</a:t>
            </a:r>
            <a:r>
              <a:rPr lang="cs-CZ" sz="1100" dirty="0" err="1" smtClean="0">
                <a:solidFill>
                  <a:srgbClr val="FFC000"/>
                </a:solidFill>
                <a:hlinkClick r:id="rId6"/>
              </a:rPr>
              <a:t>cz</a:t>
            </a:r>
            <a:r>
              <a:rPr lang="cs-CZ" sz="1100" dirty="0" smtClean="0">
                <a:solidFill>
                  <a:srgbClr val="FFC000"/>
                </a:solidFill>
                <a:hlinkClick r:id="rId6"/>
              </a:rPr>
              <a:t>/</a:t>
            </a:r>
            <a:r>
              <a:rPr lang="cs-CZ" sz="1100" dirty="0" err="1" smtClean="0">
                <a:solidFill>
                  <a:srgbClr val="FFC000"/>
                </a:solidFill>
                <a:hlinkClick r:id="rId6"/>
              </a:rPr>
              <a:t>images</a:t>
            </a:r>
            <a:r>
              <a:rPr lang="cs-CZ" sz="1100" dirty="0" smtClean="0">
                <a:solidFill>
                  <a:srgbClr val="FFC000"/>
                </a:solidFill>
                <a:hlinkClick r:id="rId6"/>
              </a:rPr>
              <a:t>/</a:t>
            </a:r>
            <a:r>
              <a:rPr lang="cs-CZ" sz="1100" dirty="0" err="1" smtClean="0">
                <a:solidFill>
                  <a:srgbClr val="FFC000"/>
                </a:solidFill>
                <a:hlinkClick r:id="rId6"/>
              </a:rPr>
              <a:t>results.aspx</a:t>
            </a:r>
            <a:r>
              <a:rPr lang="cs-CZ" sz="1100" dirty="0" smtClean="0">
                <a:solidFill>
                  <a:srgbClr val="FFC000"/>
                </a:solidFill>
                <a:hlinkClick r:id="rId6"/>
              </a:rPr>
              <a:t>?</a:t>
            </a:r>
            <a:r>
              <a:rPr lang="cs-CZ" sz="1100" dirty="0" err="1" smtClean="0">
                <a:solidFill>
                  <a:srgbClr val="FFC000"/>
                </a:solidFill>
                <a:hlinkClick r:id="rId6"/>
              </a:rPr>
              <a:t>qu</a:t>
            </a:r>
            <a:r>
              <a:rPr lang="cs-CZ" sz="1100" dirty="0" smtClean="0">
                <a:solidFill>
                  <a:srgbClr val="FFC000"/>
                </a:solidFill>
                <a:hlinkClick r:id="rId6"/>
              </a:rPr>
              <a:t>=lev&amp;ex=1#</a:t>
            </a:r>
            <a:r>
              <a:rPr lang="cs-CZ" sz="1100" dirty="0" err="1" smtClean="0">
                <a:solidFill>
                  <a:srgbClr val="FFC000"/>
                </a:solidFill>
                <a:hlinkClick r:id="rId6"/>
              </a:rPr>
              <a:t>ai</a:t>
            </a:r>
            <a:r>
              <a:rPr lang="cs-CZ" sz="1100" dirty="0" smtClean="0">
                <a:solidFill>
                  <a:srgbClr val="FFC000"/>
                </a:solidFill>
                <a:hlinkClick r:id="rId6"/>
              </a:rPr>
              <a:t>:MC900438139|</a:t>
            </a:r>
            <a:r>
              <a:rPr lang="cs-CZ" sz="1100" dirty="0" err="1" smtClean="0">
                <a:solidFill>
                  <a:srgbClr val="FFC000"/>
                </a:solidFill>
                <a:hlinkClick r:id="rId6"/>
              </a:rPr>
              <a:t>mt</a:t>
            </a:r>
            <a:r>
              <a:rPr lang="cs-CZ" sz="1100" dirty="0" smtClean="0">
                <a:solidFill>
                  <a:srgbClr val="FFC000"/>
                </a:solidFill>
                <a:hlinkClick r:id="rId6"/>
              </a:rPr>
              <a:t>:1|</a:t>
            </a:r>
            <a:endParaRPr lang="cs-CZ" sz="1100" dirty="0" smtClean="0">
              <a:solidFill>
                <a:srgbClr val="FFC000"/>
              </a:solidFill>
            </a:endParaRPr>
          </a:p>
          <a:p>
            <a:r>
              <a:rPr lang="cs-CZ" sz="1100" dirty="0" smtClean="0">
                <a:solidFill>
                  <a:srgbClr val="FFC000"/>
                </a:solidFill>
                <a:hlinkClick r:id="rId7"/>
              </a:rPr>
              <a:t>http://office.</a:t>
            </a:r>
            <a:r>
              <a:rPr lang="cs-CZ" sz="1100" dirty="0" err="1" smtClean="0">
                <a:solidFill>
                  <a:srgbClr val="FFC000"/>
                </a:solidFill>
                <a:hlinkClick r:id="rId7"/>
              </a:rPr>
              <a:t>microsoft.com</a:t>
            </a:r>
            <a:r>
              <a:rPr lang="cs-CZ" sz="1100" dirty="0" smtClean="0">
                <a:solidFill>
                  <a:srgbClr val="FFC000"/>
                </a:solidFill>
                <a:hlinkClick r:id="rId7"/>
              </a:rPr>
              <a:t>/</a:t>
            </a:r>
            <a:r>
              <a:rPr lang="cs-CZ" sz="1100" dirty="0" err="1" smtClean="0">
                <a:solidFill>
                  <a:srgbClr val="FFC000"/>
                </a:solidFill>
                <a:hlinkClick r:id="rId7"/>
              </a:rPr>
              <a:t>cs</a:t>
            </a:r>
            <a:r>
              <a:rPr lang="cs-CZ" sz="1100" dirty="0" smtClean="0">
                <a:solidFill>
                  <a:srgbClr val="FFC000"/>
                </a:solidFill>
                <a:hlinkClick r:id="rId7"/>
              </a:rPr>
              <a:t>-</a:t>
            </a:r>
            <a:r>
              <a:rPr lang="cs-CZ" sz="1100" dirty="0" err="1" smtClean="0">
                <a:solidFill>
                  <a:srgbClr val="FFC000"/>
                </a:solidFill>
                <a:hlinkClick r:id="rId7"/>
              </a:rPr>
              <a:t>cz</a:t>
            </a:r>
            <a:r>
              <a:rPr lang="cs-CZ" sz="1100" dirty="0" smtClean="0">
                <a:solidFill>
                  <a:srgbClr val="FFC000"/>
                </a:solidFill>
                <a:hlinkClick r:id="rId7"/>
              </a:rPr>
              <a:t>/</a:t>
            </a:r>
            <a:r>
              <a:rPr lang="cs-CZ" sz="1100" dirty="0" err="1" smtClean="0">
                <a:solidFill>
                  <a:srgbClr val="FFC000"/>
                </a:solidFill>
                <a:hlinkClick r:id="rId7"/>
              </a:rPr>
              <a:t>images</a:t>
            </a:r>
            <a:r>
              <a:rPr lang="cs-CZ" sz="1100" dirty="0" smtClean="0">
                <a:solidFill>
                  <a:srgbClr val="FFC000"/>
                </a:solidFill>
                <a:hlinkClick r:id="rId7"/>
              </a:rPr>
              <a:t>/</a:t>
            </a:r>
            <a:r>
              <a:rPr lang="cs-CZ" sz="1100" dirty="0" err="1" smtClean="0">
                <a:solidFill>
                  <a:srgbClr val="FFC000"/>
                </a:solidFill>
                <a:hlinkClick r:id="rId7"/>
              </a:rPr>
              <a:t>results.aspx</a:t>
            </a:r>
            <a:r>
              <a:rPr lang="cs-CZ" sz="1100" dirty="0" smtClean="0">
                <a:solidFill>
                  <a:srgbClr val="FFC000"/>
                </a:solidFill>
                <a:hlinkClick r:id="rId7"/>
              </a:rPr>
              <a:t>?</a:t>
            </a:r>
            <a:r>
              <a:rPr lang="cs-CZ" sz="1100" dirty="0" err="1" smtClean="0">
                <a:solidFill>
                  <a:srgbClr val="FFC000"/>
                </a:solidFill>
                <a:hlinkClick r:id="rId7"/>
              </a:rPr>
              <a:t>qu</a:t>
            </a:r>
            <a:r>
              <a:rPr lang="cs-CZ" sz="1100" dirty="0" smtClean="0">
                <a:solidFill>
                  <a:srgbClr val="FFC000"/>
                </a:solidFill>
                <a:hlinkClick r:id="rId7"/>
              </a:rPr>
              <a:t>=</a:t>
            </a:r>
            <a:r>
              <a:rPr lang="cs-CZ" sz="1100" dirty="0" err="1" smtClean="0">
                <a:solidFill>
                  <a:srgbClr val="FFC000"/>
                </a:solidFill>
                <a:hlinkClick r:id="rId7"/>
              </a:rPr>
              <a:t>kolop</a:t>
            </a:r>
            <a:r>
              <a:rPr lang="cs-CZ" sz="1100" dirty="0" smtClean="0">
                <a:solidFill>
                  <a:srgbClr val="FFC000"/>
                </a:solidFill>
                <a:hlinkClick r:id="rId7"/>
              </a:rPr>
              <a:t>&amp;ex=1#</a:t>
            </a:r>
            <a:r>
              <a:rPr lang="cs-CZ" sz="1100" dirty="0" err="1" smtClean="0">
                <a:solidFill>
                  <a:srgbClr val="FFC000"/>
                </a:solidFill>
                <a:hlinkClick r:id="rId7"/>
              </a:rPr>
              <a:t>ai</a:t>
            </a:r>
            <a:r>
              <a:rPr lang="cs-CZ" sz="1100" dirty="0" smtClean="0">
                <a:solidFill>
                  <a:srgbClr val="FFC000"/>
                </a:solidFill>
                <a:hlinkClick r:id="rId7"/>
              </a:rPr>
              <a:t>:MC900391460|</a:t>
            </a:r>
            <a:r>
              <a:rPr lang="cs-CZ" sz="1100" dirty="0" err="1" smtClean="0">
                <a:solidFill>
                  <a:srgbClr val="FFC000"/>
                </a:solidFill>
                <a:hlinkClick r:id="rId7"/>
              </a:rPr>
              <a:t>mt</a:t>
            </a:r>
            <a:r>
              <a:rPr lang="cs-CZ" sz="1100" dirty="0" smtClean="0">
                <a:solidFill>
                  <a:srgbClr val="FFC000"/>
                </a:solidFill>
                <a:hlinkClick r:id="rId7"/>
              </a:rPr>
              <a:t>:1|</a:t>
            </a:r>
            <a:endParaRPr lang="cs-CZ" sz="1100" dirty="0" smtClean="0">
              <a:solidFill>
                <a:srgbClr val="FFC000"/>
              </a:solidFill>
            </a:endParaRPr>
          </a:p>
          <a:p>
            <a:r>
              <a:rPr lang="cs-CZ" sz="1100" dirty="0" smtClean="0">
                <a:solidFill>
                  <a:srgbClr val="FFC000"/>
                </a:solidFill>
                <a:hlinkClick r:id="rId8"/>
              </a:rPr>
              <a:t>http://office.</a:t>
            </a:r>
            <a:r>
              <a:rPr lang="cs-CZ" sz="1100" dirty="0" err="1" smtClean="0">
                <a:solidFill>
                  <a:srgbClr val="FFC000"/>
                </a:solidFill>
                <a:hlinkClick r:id="rId8"/>
              </a:rPr>
              <a:t>microsoft.com</a:t>
            </a:r>
            <a:r>
              <a:rPr lang="cs-CZ" sz="1100" dirty="0" smtClean="0">
                <a:solidFill>
                  <a:srgbClr val="FFC000"/>
                </a:solidFill>
                <a:hlinkClick r:id="rId8"/>
              </a:rPr>
              <a:t>/</a:t>
            </a:r>
            <a:r>
              <a:rPr lang="cs-CZ" sz="1100" dirty="0" err="1" smtClean="0">
                <a:solidFill>
                  <a:srgbClr val="FFC000"/>
                </a:solidFill>
                <a:hlinkClick r:id="rId8"/>
              </a:rPr>
              <a:t>cs</a:t>
            </a:r>
            <a:r>
              <a:rPr lang="cs-CZ" sz="1100" dirty="0" smtClean="0">
                <a:solidFill>
                  <a:srgbClr val="FFC000"/>
                </a:solidFill>
                <a:hlinkClick r:id="rId8"/>
              </a:rPr>
              <a:t>-</a:t>
            </a:r>
            <a:r>
              <a:rPr lang="cs-CZ" sz="1100" dirty="0" err="1" smtClean="0">
                <a:solidFill>
                  <a:srgbClr val="FFC000"/>
                </a:solidFill>
                <a:hlinkClick r:id="rId8"/>
              </a:rPr>
              <a:t>cz</a:t>
            </a:r>
            <a:r>
              <a:rPr lang="cs-CZ" sz="1100" dirty="0" smtClean="0">
                <a:solidFill>
                  <a:srgbClr val="FFC000"/>
                </a:solidFill>
                <a:hlinkClick r:id="rId8"/>
              </a:rPr>
              <a:t>/</a:t>
            </a:r>
            <a:r>
              <a:rPr lang="cs-CZ" sz="1100" dirty="0" err="1" smtClean="0">
                <a:solidFill>
                  <a:srgbClr val="FFC000"/>
                </a:solidFill>
                <a:hlinkClick r:id="rId8"/>
              </a:rPr>
              <a:t>images</a:t>
            </a:r>
            <a:r>
              <a:rPr lang="cs-CZ" sz="1100" dirty="0" smtClean="0">
                <a:solidFill>
                  <a:srgbClr val="FFC000"/>
                </a:solidFill>
                <a:hlinkClick r:id="rId8"/>
              </a:rPr>
              <a:t>/</a:t>
            </a:r>
            <a:r>
              <a:rPr lang="cs-CZ" sz="1100" dirty="0" err="1" smtClean="0">
                <a:solidFill>
                  <a:srgbClr val="FFC000"/>
                </a:solidFill>
                <a:hlinkClick r:id="rId8"/>
              </a:rPr>
              <a:t>results.aspx</a:t>
            </a:r>
            <a:r>
              <a:rPr lang="cs-CZ" sz="1100" dirty="0" smtClean="0">
                <a:solidFill>
                  <a:srgbClr val="FFC000"/>
                </a:solidFill>
                <a:hlinkClick r:id="rId8"/>
              </a:rPr>
              <a:t>?</a:t>
            </a:r>
            <a:r>
              <a:rPr lang="cs-CZ" sz="1100" dirty="0" err="1" smtClean="0">
                <a:solidFill>
                  <a:srgbClr val="FFC000"/>
                </a:solidFill>
                <a:hlinkClick r:id="rId8"/>
              </a:rPr>
              <a:t>qu</a:t>
            </a:r>
            <a:r>
              <a:rPr lang="cs-CZ" sz="1100" dirty="0" smtClean="0">
                <a:solidFill>
                  <a:srgbClr val="FFC000"/>
                </a:solidFill>
                <a:hlinkClick r:id="rId8"/>
              </a:rPr>
              <a:t>=slon&amp;ex=1#</a:t>
            </a:r>
            <a:r>
              <a:rPr lang="cs-CZ" sz="1100" dirty="0" err="1" smtClean="0">
                <a:solidFill>
                  <a:srgbClr val="FFC000"/>
                </a:solidFill>
                <a:hlinkClick r:id="rId8"/>
              </a:rPr>
              <a:t>ai</a:t>
            </a:r>
            <a:r>
              <a:rPr lang="cs-CZ" sz="1100" dirty="0" smtClean="0">
                <a:solidFill>
                  <a:srgbClr val="FFC000"/>
                </a:solidFill>
                <a:hlinkClick r:id="rId8"/>
              </a:rPr>
              <a:t>:MC900356105|</a:t>
            </a:r>
            <a:r>
              <a:rPr lang="cs-CZ" sz="1100" dirty="0" err="1" smtClean="0">
                <a:solidFill>
                  <a:srgbClr val="FFC000"/>
                </a:solidFill>
                <a:hlinkClick r:id="rId8"/>
              </a:rPr>
              <a:t>mt</a:t>
            </a:r>
            <a:r>
              <a:rPr lang="cs-CZ" sz="1100" dirty="0" smtClean="0">
                <a:solidFill>
                  <a:srgbClr val="FFC000"/>
                </a:solidFill>
                <a:hlinkClick r:id="rId8"/>
              </a:rPr>
              <a:t>:1|</a:t>
            </a:r>
            <a:endParaRPr lang="cs-CZ" sz="1100" dirty="0" smtClean="0">
              <a:solidFill>
                <a:srgbClr val="FFC000"/>
              </a:solidFill>
            </a:endParaRPr>
          </a:p>
          <a:p>
            <a:r>
              <a:rPr lang="cs-CZ" sz="1100" dirty="0" smtClean="0">
                <a:solidFill>
                  <a:srgbClr val="FFC000"/>
                </a:solidFill>
                <a:hlinkClick r:id="rId9"/>
              </a:rPr>
              <a:t>http://office.</a:t>
            </a:r>
            <a:r>
              <a:rPr lang="cs-CZ" sz="1100" dirty="0" err="1" smtClean="0">
                <a:solidFill>
                  <a:srgbClr val="FFC000"/>
                </a:solidFill>
                <a:hlinkClick r:id="rId9"/>
              </a:rPr>
              <a:t>microsoft.com</a:t>
            </a:r>
            <a:r>
              <a:rPr lang="cs-CZ" sz="1100" dirty="0" smtClean="0">
                <a:solidFill>
                  <a:srgbClr val="FFC000"/>
                </a:solidFill>
                <a:hlinkClick r:id="rId9"/>
              </a:rPr>
              <a:t>/</a:t>
            </a:r>
            <a:r>
              <a:rPr lang="cs-CZ" sz="1100" dirty="0" err="1" smtClean="0">
                <a:solidFill>
                  <a:srgbClr val="FFC000"/>
                </a:solidFill>
                <a:hlinkClick r:id="rId9"/>
              </a:rPr>
              <a:t>cs</a:t>
            </a:r>
            <a:r>
              <a:rPr lang="cs-CZ" sz="1100" dirty="0" smtClean="0">
                <a:solidFill>
                  <a:srgbClr val="FFC000"/>
                </a:solidFill>
                <a:hlinkClick r:id="rId9"/>
              </a:rPr>
              <a:t>-</a:t>
            </a:r>
            <a:r>
              <a:rPr lang="cs-CZ" sz="1100" dirty="0" err="1" smtClean="0">
                <a:solidFill>
                  <a:srgbClr val="FFC000"/>
                </a:solidFill>
                <a:hlinkClick r:id="rId9"/>
              </a:rPr>
              <a:t>cz</a:t>
            </a:r>
            <a:r>
              <a:rPr lang="cs-CZ" sz="1100" dirty="0" smtClean="0">
                <a:solidFill>
                  <a:srgbClr val="FFC000"/>
                </a:solidFill>
                <a:hlinkClick r:id="rId9"/>
              </a:rPr>
              <a:t>/</a:t>
            </a:r>
            <a:r>
              <a:rPr lang="cs-CZ" sz="1100" dirty="0" err="1" smtClean="0">
                <a:solidFill>
                  <a:srgbClr val="FFC000"/>
                </a:solidFill>
                <a:hlinkClick r:id="rId9"/>
              </a:rPr>
              <a:t>images</a:t>
            </a:r>
            <a:r>
              <a:rPr lang="cs-CZ" sz="1100" dirty="0" smtClean="0">
                <a:solidFill>
                  <a:srgbClr val="FFC000"/>
                </a:solidFill>
                <a:hlinkClick r:id="rId9"/>
              </a:rPr>
              <a:t>/</a:t>
            </a:r>
            <a:r>
              <a:rPr lang="cs-CZ" sz="1100" dirty="0" err="1" smtClean="0">
                <a:solidFill>
                  <a:srgbClr val="FFC000"/>
                </a:solidFill>
                <a:hlinkClick r:id="rId9"/>
              </a:rPr>
              <a:t>results.aspx</a:t>
            </a:r>
            <a:r>
              <a:rPr lang="cs-CZ" sz="1100" dirty="0" smtClean="0">
                <a:solidFill>
                  <a:srgbClr val="FFC000"/>
                </a:solidFill>
                <a:hlinkClick r:id="rId9"/>
              </a:rPr>
              <a:t>?</a:t>
            </a:r>
            <a:r>
              <a:rPr lang="cs-CZ" sz="1100" dirty="0" err="1" smtClean="0">
                <a:solidFill>
                  <a:srgbClr val="FFC000"/>
                </a:solidFill>
                <a:hlinkClick r:id="rId9"/>
              </a:rPr>
              <a:t>qu</a:t>
            </a:r>
            <a:r>
              <a:rPr lang="cs-CZ" sz="1100" dirty="0" smtClean="0">
                <a:solidFill>
                  <a:srgbClr val="FFC000"/>
                </a:solidFill>
                <a:hlinkClick r:id="rId9"/>
              </a:rPr>
              <a:t>=l%C3%</a:t>
            </a:r>
            <a:r>
              <a:rPr lang="cs-CZ" sz="1100" dirty="0" err="1" smtClean="0">
                <a:solidFill>
                  <a:srgbClr val="FFC000"/>
                </a:solidFill>
                <a:hlinkClick r:id="rId9"/>
              </a:rPr>
              <a:t>ADz</a:t>
            </a:r>
            <a:r>
              <a:rPr lang="cs-CZ" sz="1100" dirty="0" smtClean="0">
                <a:solidFill>
                  <a:srgbClr val="FFC000"/>
                </a:solidFill>
                <a:hlinkClick r:id="rId9"/>
              </a:rPr>
              <a:t>%C3%A1tko&amp;ex=1#</a:t>
            </a:r>
            <a:r>
              <a:rPr lang="cs-CZ" sz="1100" dirty="0" err="1" smtClean="0">
                <a:solidFill>
                  <a:srgbClr val="FFC000"/>
                </a:solidFill>
                <a:hlinkClick r:id="rId9"/>
              </a:rPr>
              <a:t>ai</a:t>
            </a:r>
            <a:r>
              <a:rPr lang="cs-CZ" sz="1100" dirty="0" smtClean="0">
                <a:solidFill>
                  <a:srgbClr val="FFC000"/>
                </a:solidFill>
                <a:hlinkClick r:id="rId9"/>
              </a:rPr>
              <a:t>:MP900440290|</a:t>
            </a:r>
            <a:endParaRPr lang="cs-CZ" sz="1100" dirty="0" smtClean="0">
              <a:solidFill>
                <a:srgbClr val="FFC000"/>
              </a:solidFill>
            </a:endParaRPr>
          </a:p>
          <a:p>
            <a:r>
              <a:rPr lang="cs-CZ" sz="1100" dirty="0" smtClean="0">
                <a:solidFill>
                  <a:srgbClr val="FFC000"/>
                </a:solidFill>
                <a:hlinkClick r:id="rId10"/>
              </a:rPr>
              <a:t>http://office.</a:t>
            </a:r>
            <a:r>
              <a:rPr lang="cs-CZ" sz="1100" dirty="0" err="1" smtClean="0">
                <a:solidFill>
                  <a:srgbClr val="FFC000"/>
                </a:solidFill>
                <a:hlinkClick r:id="rId10"/>
              </a:rPr>
              <a:t>microsoft.com</a:t>
            </a:r>
            <a:r>
              <a:rPr lang="cs-CZ" sz="1100" dirty="0" smtClean="0">
                <a:solidFill>
                  <a:srgbClr val="FFC000"/>
                </a:solidFill>
                <a:hlinkClick r:id="rId10"/>
              </a:rPr>
              <a:t>/</a:t>
            </a:r>
            <a:r>
              <a:rPr lang="cs-CZ" sz="1100" dirty="0" err="1" smtClean="0">
                <a:solidFill>
                  <a:srgbClr val="FFC000"/>
                </a:solidFill>
                <a:hlinkClick r:id="rId10"/>
              </a:rPr>
              <a:t>cs</a:t>
            </a:r>
            <a:r>
              <a:rPr lang="cs-CZ" sz="1100" dirty="0" smtClean="0">
                <a:solidFill>
                  <a:srgbClr val="FFC000"/>
                </a:solidFill>
                <a:hlinkClick r:id="rId10"/>
              </a:rPr>
              <a:t>-</a:t>
            </a:r>
            <a:r>
              <a:rPr lang="cs-CZ" sz="1100" dirty="0" err="1" smtClean="0">
                <a:solidFill>
                  <a:srgbClr val="FFC000"/>
                </a:solidFill>
                <a:hlinkClick r:id="rId10"/>
              </a:rPr>
              <a:t>cz</a:t>
            </a:r>
            <a:r>
              <a:rPr lang="cs-CZ" sz="1100" dirty="0" smtClean="0">
                <a:solidFill>
                  <a:srgbClr val="FFC000"/>
                </a:solidFill>
                <a:hlinkClick r:id="rId10"/>
              </a:rPr>
              <a:t>/</a:t>
            </a:r>
            <a:r>
              <a:rPr lang="cs-CZ" sz="1100" dirty="0" err="1" smtClean="0">
                <a:solidFill>
                  <a:srgbClr val="FFC000"/>
                </a:solidFill>
                <a:hlinkClick r:id="rId10"/>
              </a:rPr>
              <a:t>images</a:t>
            </a:r>
            <a:r>
              <a:rPr lang="cs-CZ" sz="1100" dirty="0" smtClean="0">
                <a:solidFill>
                  <a:srgbClr val="FFC000"/>
                </a:solidFill>
                <a:hlinkClick r:id="rId10"/>
              </a:rPr>
              <a:t>/</a:t>
            </a:r>
            <a:r>
              <a:rPr lang="cs-CZ" sz="1100" dirty="0" err="1" smtClean="0">
                <a:solidFill>
                  <a:srgbClr val="FFC000"/>
                </a:solidFill>
                <a:hlinkClick r:id="rId10"/>
              </a:rPr>
              <a:t>results.aspx</a:t>
            </a:r>
            <a:r>
              <a:rPr lang="cs-CZ" sz="1100" dirty="0" smtClean="0">
                <a:solidFill>
                  <a:srgbClr val="FFC000"/>
                </a:solidFill>
                <a:hlinkClick r:id="rId10"/>
              </a:rPr>
              <a:t>?</a:t>
            </a:r>
            <a:r>
              <a:rPr lang="cs-CZ" sz="1100" dirty="0" err="1" smtClean="0">
                <a:solidFill>
                  <a:srgbClr val="FFC000"/>
                </a:solidFill>
                <a:hlinkClick r:id="rId10"/>
              </a:rPr>
              <a:t>qu</a:t>
            </a:r>
            <a:r>
              <a:rPr lang="cs-CZ" sz="1100" dirty="0" smtClean="0">
                <a:solidFill>
                  <a:srgbClr val="FFC000"/>
                </a:solidFill>
                <a:hlinkClick r:id="rId10"/>
              </a:rPr>
              <a:t>=lano&amp;ex=1#</a:t>
            </a:r>
            <a:r>
              <a:rPr lang="cs-CZ" sz="1100" dirty="0" err="1" smtClean="0">
                <a:solidFill>
                  <a:srgbClr val="FFC000"/>
                </a:solidFill>
                <a:hlinkClick r:id="rId10"/>
              </a:rPr>
              <a:t>ai</a:t>
            </a:r>
            <a:r>
              <a:rPr lang="cs-CZ" sz="1100" dirty="0" smtClean="0">
                <a:solidFill>
                  <a:srgbClr val="FFC000"/>
                </a:solidFill>
                <a:hlinkClick r:id="rId10"/>
              </a:rPr>
              <a:t>:MC900215611|</a:t>
            </a:r>
            <a:r>
              <a:rPr lang="cs-CZ" sz="1100" dirty="0" err="1" smtClean="0">
                <a:solidFill>
                  <a:srgbClr val="FFC000"/>
                </a:solidFill>
                <a:hlinkClick r:id="rId10"/>
              </a:rPr>
              <a:t>mt</a:t>
            </a:r>
            <a:r>
              <a:rPr lang="cs-CZ" sz="1100" dirty="0" smtClean="0">
                <a:solidFill>
                  <a:srgbClr val="FFC000"/>
                </a:solidFill>
                <a:hlinkClick r:id="rId10"/>
              </a:rPr>
              <a:t>:1|</a:t>
            </a:r>
            <a:endParaRPr lang="cs-CZ" sz="1100" dirty="0" smtClean="0">
              <a:solidFill>
                <a:srgbClr val="FFC000"/>
              </a:solidFill>
            </a:endParaRPr>
          </a:p>
          <a:p>
            <a:r>
              <a:rPr lang="cs-CZ" sz="1100" dirty="0" smtClean="0">
                <a:solidFill>
                  <a:srgbClr val="FFC000"/>
                </a:solidFill>
                <a:hlinkClick r:id="rId11"/>
              </a:rPr>
              <a:t>http://office.</a:t>
            </a:r>
            <a:r>
              <a:rPr lang="cs-CZ" sz="1100" dirty="0" err="1" smtClean="0">
                <a:solidFill>
                  <a:srgbClr val="FFC000"/>
                </a:solidFill>
                <a:hlinkClick r:id="rId11"/>
              </a:rPr>
              <a:t>microsoft.com</a:t>
            </a:r>
            <a:r>
              <a:rPr lang="cs-CZ" sz="1100" dirty="0" smtClean="0">
                <a:solidFill>
                  <a:srgbClr val="FFC000"/>
                </a:solidFill>
                <a:hlinkClick r:id="rId11"/>
              </a:rPr>
              <a:t>/</a:t>
            </a:r>
            <a:r>
              <a:rPr lang="cs-CZ" sz="1100" dirty="0" err="1" smtClean="0">
                <a:solidFill>
                  <a:srgbClr val="FFC000"/>
                </a:solidFill>
                <a:hlinkClick r:id="rId11"/>
              </a:rPr>
              <a:t>cs</a:t>
            </a:r>
            <a:r>
              <a:rPr lang="cs-CZ" sz="1100" dirty="0" smtClean="0">
                <a:solidFill>
                  <a:srgbClr val="FFC000"/>
                </a:solidFill>
                <a:hlinkClick r:id="rId11"/>
              </a:rPr>
              <a:t>-</a:t>
            </a:r>
            <a:r>
              <a:rPr lang="cs-CZ" sz="1100" dirty="0" err="1" smtClean="0">
                <a:solidFill>
                  <a:srgbClr val="FFC000"/>
                </a:solidFill>
                <a:hlinkClick r:id="rId11"/>
              </a:rPr>
              <a:t>cz</a:t>
            </a:r>
            <a:r>
              <a:rPr lang="cs-CZ" sz="1100" dirty="0" smtClean="0">
                <a:solidFill>
                  <a:srgbClr val="FFC000"/>
                </a:solidFill>
                <a:hlinkClick r:id="rId11"/>
              </a:rPr>
              <a:t>/</a:t>
            </a:r>
            <a:r>
              <a:rPr lang="cs-CZ" sz="1100" dirty="0" err="1" smtClean="0">
                <a:solidFill>
                  <a:srgbClr val="FFC000"/>
                </a:solidFill>
                <a:hlinkClick r:id="rId11"/>
              </a:rPr>
              <a:t>images</a:t>
            </a:r>
            <a:r>
              <a:rPr lang="cs-CZ" sz="1100" dirty="0" smtClean="0">
                <a:solidFill>
                  <a:srgbClr val="FFC000"/>
                </a:solidFill>
                <a:hlinkClick r:id="rId11"/>
              </a:rPr>
              <a:t>/</a:t>
            </a:r>
            <a:r>
              <a:rPr lang="cs-CZ" sz="1100" dirty="0" err="1" smtClean="0">
                <a:solidFill>
                  <a:srgbClr val="FFC000"/>
                </a:solidFill>
                <a:hlinkClick r:id="rId11"/>
              </a:rPr>
              <a:t>results.aspx</a:t>
            </a:r>
            <a:r>
              <a:rPr lang="cs-CZ" sz="1100" dirty="0" smtClean="0">
                <a:solidFill>
                  <a:srgbClr val="FFC000"/>
                </a:solidFill>
                <a:hlinkClick r:id="rId11"/>
              </a:rPr>
              <a:t>?</a:t>
            </a:r>
            <a:r>
              <a:rPr lang="cs-CZ" sz="1100" dirty="0" err="1" smtClean="0">
                <a:solidFill>
                  <a:srgbClr val="FFC000"/>
                </a:solidFill>
                <a:hlinkClick r:id="rId11"/>
              </a:rPr>
              <a:t>qu</a:t>
            </a:r>
            <a:r>
              <a:rPr lang="cs-CZ" sz="1100" dirty="0" smtClean="0">
                <a:solidFill>
                  <a:srgbClr val="FFC000"/>
                </a:solidFill>
                <a:hlinkClick r:id="rId11"/>
              </a:rPr>
              <a:t>=ledovec&amp;ex=1#</a:t>
            </a:r>
            <a:r>
              <a:rPr lang="cs-CZ" sz="1100" dirty="0" err="1" smtClean="0">
                <a:solidFill>
                  <a:srgbClr val="FFC000"/>
                </a:solidFill>
                <a:hlinkClick r:id="rId11"/>
              </a:rPr>
              <a:t>ai</a:t>
            </a:r>
            <a:r>
              <a:rPr lang="cs-CZ" sz="1100" dirty="0" smtClean="0">
                <a:solidFill>
                  <a:srgbClr val="FFC000"/>
                </a:solidFill>
                <a:hlinkClick r:id="rId11"/>
              </a:rPr>
              <a:t>:MC900407808|</a:t>
            </a:r>
            <a:r>
              <a:rPr lang="cs-CZ" sz="1100" dirty="0" err="1" smtClean="0">
                <a:solidFill>
                  <a:srgbClr val="FFC000"/>
                </a:solidFill>
                <a:hlinkClick r:id="rId11"/>
              </a:rPr>
              <a:t>mt</a:t>
            </a:r>
            <a:r>
              <a:rPr lang="cs-CZ" sz="1100" dirty="0" smtClean="0">
                <a:solidFill>
                  <a:srgbClr val="FFC000"/>
                </a:solidFill>
                <a:hlinkClick r:id="rId11"/>
              </a:rPr>
              <a:t>:1|</a:t>
            </a:r>
            <a:endParaRPr lang="cs-CZ" sz="1100" dirty="0" smtClean="0">
              <a:solidFill>
                <a:srgbClr val="FFC000"/>
              </a:solidFill>
            </a:endParaRPr>
          </a:p>
          <a:p>
            <a:r>
              <a:rPr lang="cs-CZ" sz="1100" dirty="0" smtClean="0">
                <a:solidFill>
                  <a:srgbClr val="FFC000"/>
                </a:solidFill>
              </a:rPr>
              <a:t>archiv  autora</a:t>
            </a:r>
          </a:p>
          <a:p>
            <a:r>
              <a:rPr lang="cs-CZ" sz="1100" dirty="0" smtClean="0">
                <a:solidFill>
                  <a:srgbClr val="FFC000"/>
                </a:solidFill>
                <a:hlinkClick r:id="rId12"/>
              </a:rPr>
              <a:t>http://office.</a:t>
            </a:r>
            <a:r>
              <a:rPr lang="cs-CZ" sz="1100" dirty="0" err="1" smtClean="0">
                <a:solidFill>
                  <a:srgbClr val="FFC000"/>
                </a:solidFill>
                <a:hlinkClick r:id="rId12"/>
              </a:rPr>
              <a:t>microsoft.com</a:t>
            </a:r>
            <a:r>
              <a:rPr lang="cs-CZ" sz="1100" dirty="0" smtClean="0">
                <a:solidFill>
                  <a:srgbClr val="FFC000"/>
                </a:solidFill>
                <a:hlinkClick r:id="rId12"/>
              </a:rPr>
              <a:t>/</a:t>
            </a:r>
            <a:r>
              <a:rPr lang="cs-CZ" sz="1100" dirty="0" err="1" smtClean="0">
                <a:solidFill>
                  <a:srgbClr val="FFC000"/>
                </a:solidFill>
                <a:hlinkClick r:id="rId12"/>
              </a:rPr>
              <a:t>cs</a:t>
            </a:r>
            <a:r>
              <a:rPr lang="cs-CZ" sz="1100" dirty="0" smtClean="0">
                <a:solidFill>
                  <a:srgbClr val="FFC000"/>
                </a:solidFill>
                <a:hlinkClick r:id="rId12"/>
              </a:rPr>
              <a:t>-</a:t>
            </a:r>
            <a:r>
              <a:rPr lang="cs-CZ" sz="1100" dirty="0" err="1" smtClean="0">
                <a:solidFill>
                  <a:srgbClr val="FFC000"/>
                </a:solidFill>
                <a:hlinkClick r:id="rId12"/>
              </a:rPr>
              <a:t>cz</a:t>
            </a:r>
            <a:r>
              <a:rPr lang="cs-CZ" sz="1100" dirty="0" smtClean="0">
                <a:solidFill>
                  <a:srgbClr val="FFC000"/>
                </a:solidFill>
                <a:hlinkClick r:id="rId12"/>
              </a:rPr>
              <a:t>/</a:t>
            </a:r>
            <a:r>
              <a:rPr lang="cs-CZ" sz="1100" dirty="0" err="1" smtClean="0">
                <a:solidFill>
                  <a:srgbClr val="FFC000"/>
                </a:solidFill>
                <a:hlinkClick r:id="rId12"/>
              </a:rPr>
              <a:t>images</a:t>
            </a:r>
            <a:r>
              <a:rPr lang="cs-CZ" sz="1100" dirty="0" smtClean="0">
                <a:solidFill>
                  <a:srgbClr val="FFC000"/>
                </a:solidFill>
                <a:hlinkClick r:id="rId12"/>
              </a:rPr>
              <a:t>/</a:t>
            </a:r>
            <a:r>
              <a:rPr lang="cs-CZ" sz="1100" dirty="0" err="1" smtClean="0">
                <a:solidFill>
                  <a:srgbClr val="FFC000"/>
                </a:solidFill>
                <a:hlinkClick r:id="rId12"/>
              </a:rPr>
              <a:t>results.aspx</a:t>
            </a:r>
            <a:r>
              <a:rPr lang="cs-CZ" sz="1100" dirty="0" smtClean="0">
                <a:solidFill>
                  <a:srgbClr val="FFC000"/>
                </a:solidFill>
                <a:hlinkClick r:id="rId12"/>
              </a:rPr>
              <a:t>?</a:t>
            </a:r>
            <a:r>
              <a:rPr lang="cs-CZ" sz="1100" dirty="0" err="1" smtClean="0">
                <a:solidFill>
                  <a:srgbClr val="FFC000"/>
                </a:solidFill>
                <a:hlinkClick r:id="rId12"/>
              </a:rPr>
              <a:t>qu</a:t>
            </a:r>
            <a:r>
              <a:rPr lang="cs-CZ" sz="1100" dirty="0" smtClean="0">
                <a:solidFill>
                  <a:srgbClr val="FFC000"/>
                </a:solidFill>
                <a:hlinkClick r:id="rId12"/>
              </a:rPr>
              <a:t>=lampa&amp;ex=1#</a:t>
            </a:r>
            <a:r>
              <a:rPr lang="cs-CZ" sz="1100" dirty="0" err="1" smtClean="0">
                <a:solidFill>
                  <a:srgbClr val="FFC000"/>
                </a:solidFill>
                <a:hlinkClick r:id="rId12"/>
              </a:rPr>
              <a:t>ai</a:t>
            </a:r>
            <a:r>
              <a:rPr lang="cs-CZ" sz="1100" dirty="0" smtClean="0">
                <a:solidFill>
                  <a:srgbClr val="FFC000"/>
                </a:solidFill>
                <a:hlinkClick r:id="rId12"/>
              </a:rPr>
              <a:t>:MC900215164|</a:t>
            </a:r>
            <a:r>
              <a:rPr lang="cs-CZ" sz="1100" dirty="0" err="1" smtClean="0">
                <a:solidFill>
                  <a:srgbClr val="FFC000"/>
                </a:solidFill>
                <a:hlinkClick r:id="rId12"/>
              </a:rPr>
              <a:t>mt</a:t>
            </a:r>
            <a:r>
              <a:rPr lang="cs-CZ" sz="1100" dirty="0" smtClean="0">
                <a:solidFill>
                  <a:srgbClr val="FFC000"/>
                </a:solidFill>
                <a:hlinkClick r:id="rId12"/>
              </a:rPr>
              <a:t>:1|</a:t>
            </a:r>
            <a:endParaRPr lang="cs-CZ" sz="1100" dirty="0" smtClean="0">
              <a:solidFill>
                <a:srgbClr val="FFC000"/>
              </a:solidFill>
            </a:endParaRPr>
          </a:p>
          <a:p>
            <a:r>
              <a:rPr lang="cs-CZ" sz="1100" dirty="0" smtClean="0">
                <a:solidFill>
                  <a:srgbClr val="FFC000"/>
                </a:solidFill>
                <a:hlinkClick r:id="rId13"/>
              </a:rPr>
              <a:t>http://office.</a:t>
            </a:r>
            <a:r>
              <a:rPr lang="cs-CZ" sz="1100" dirty="0" err="1" smtClean="0">
                <a:solidFill>
                  <a:srgbClr val="FFC000"/>
                </a:solidFill>
                <a:hlinkClick r:id="rId13"/>
              </a:rPr>
              <a:t>microsoft.com</a:t>
            </a:r>
            <a:r>
              <a:rPr lang="cs-CZ" sz="1100" dirty="0" smtClean="0">
                <a:solidFill>
                  <a:srgbClr val="FFC000"/>
                </a:solidFill>
                <a:hlinkClick r:id="rId13"/>
              </a:rPr>
              <a:t>/</a:t>
            </a:r>
            <a:r>
              <a:rPr lang="cs-CZ" sz="1100" dirty="0" err="1" smtClean="0">
                <a:solidFill>
                  <a:srgbClr val="FFC000"/>
                </a:solidFill>
                <a:hlinkClick r:id="rId13"/>
              </a:rPr>
              <a:t>cs</a:t>
            </a:r>
            <a:r>
              <a:rPr lang="cs-CZ" sz="1100" dirty="0" smtClean="0">
                <a:solidFill>
                  <a:srgbClr val="FFC000"/>
                </a:solidFill>
                <a:hlinkClick r:id="rId13"/>
              </a:rPr>
              <a:t>-</a:t>
            </a:r>
            <a:r>
              <a:rPr lang="cs-CZ" sz="1100" dirty="0" err="1" smtClean="0">
                <a:solidFill>
                  <a:srgbClr val="FFC000"/>
                </a:solidFill>
                <a:hlinkClick r:id="rId13"/>
              </a:rPr>
              <a:t>cz</a:t>
            </a:r>
            <a:r>
              <a:rPr lang="cs-CZ" sz="1100" dirty="0" smtClean="0">
                <a:solidFill>
                  <a:srgbClr val="FFC000"/>
                </a:solidFill>
                <a:hlinkClick r:id="rId13"/>
              </a:rPr>
              <a:t>/</a:t>
            </a:r>
            <a:r>
              <a:rPr lang="cs-CZ" sz="1100" dirty="0" err="1" smtClean="0">
                <a:solidFill>
                  <a:srgbClr val="FFC000"/>
                </a:solidFill>
                <a:hlinkClick r:id="rId13"/>
              </a:rPr>
              <a:t>images</a:t>
            </a:r>
            <a:r>
              <a:rPr lang="cs-CZ" sz="1100" dirty="0" smtClean="0">
                <a:solidFill>
                  <a:srgbClr val="FFC000"/>
                </a:solidFill>
                <a:hlinkClick r:id="rId13"/>
              </a:rPr>
              <a:t>/</a:t>
            </a:r>
            <a:r>
              <a:rPr lang="cs-CZ" sz="1100" dirty="0" err="1" smtClean="0">
                <a:solidFill>
                  <a:srgbClr val="FFC000"/>
                </a:solidFill>
                <a:hlinkClick r:id="rId13"/>
              </a:rPr>
              <a:t>results.aspx</a:t>
            </a:r>
            <a:r>
              <a:rPr lang="cs-CZ" sz="1100" dirty="0" smtClean="0">
                <a:solidFill>
                  <a:srgbClr val="FFC000"/>
                </a:solidFill>
                <a:hlinkClick r:id="rId13"/>
              </a:rPr>
              <a:t>?</a:t>
            </a:r>
            <a:r>
              <a:rPr lang="cs-CZ" sz="1100" dirty="0" err="1" smtClean="0">
                <a:solidFill>
                  <a:srgbClr val="FFC000"/>
                </a:solidFill>
                <a:hlinkClick r:id="rId13"/>
              </a:rPr>
              <a:t>qu</a:t>
            </a:r>
            <a:r>
              <a:rPr lang="cs-CZ" sz="1100" dirty="0" smtClean="0">
                <a:solidFill>
                  <a:srgbClr val="FFC000"/>
                </a:solidFill>
                <a:hlinkClick r:id="rId13"/>
              </a:rPr>
              <a:t>=</a:t>
            </a:r>
            <a:r>
              <a:rPr lang="cs-CZ" sz="1100" dirty="0" err="1" smtClean="0">
                <a:solidFill>
                  <a:srgbClr val="FFC000"/>
                </a:solidFill>
                <a:hlinkClick r:id="rId13"/>
              </a:rPr>
              <a:t>lavi</a:t>
            </a:r>
            <a:r>
              <a:rPr lang="cs-CZ" sz="1100" dirty="0" smtClean="0">
                <a:solidFill>
                  <a:srgbClr val="FFC000"/>
                </a:solidFill>
                <a:hlinkClick r:id="rId13"/>
              </a:rPr>
              <a:t>%C4%8Dka&amp;ex=1#</a:t>
            </a:r>
            <a:r>
              <a:rPr lang="cs-CZ" sz="1100" dirty="0" err="1" smtClean="0">
                <a:solidFill>
                  <a:srgbClr val="FFC000"/>
                </a:solidFill>
                <a:hlinkClick r:id="rId13"/>
              </a:rPr>
              <a:t>ai</a:t>
            </a:r>
            <a:r>
              <a:rPr lang="cs-CZ" sz="1100" dirty="0" smtClean="0">
                <a:solidFill>
                  <a:srgbClr val="FFC000"/>
                </a:solidFill>
                <a:hlinkClick r:id="rId13"/>
              </a:rPr>
              <a:t>:MC900290774|</a:t>
            </a:r>
            <a:r>
              <a:rPr lang="cs-CZ" sz="1100" dirty="0" err="1" smtClean="0">
                <a:solidFill>
                  <a:srgbClr val="FFC000"/>
                </a:solidFill>
                <a:hlinkClick r:id="rId13"/>
              </a:rPr>
              <a:t>mt</a:t>
            </a:r>
            <a:r>
              <a:rPr lang="cs-CZ" sz="1100" dirty="0" smtClean="0">
                <a:solidFill>
                  <a:srgbClr val="FFC000"/>
                </a:solidFill>
                <a:hlinkClick r:id="rId13"/>
              </a:rPr>
              <a:t>:1|</a:t>
            </a:r>
            <a:endParaRPr lang="cs-CZ" sz="1100" dirty="0" smtClean="0">
              <a:solidFill>
                <a:srgbClr val="FFC000"/>
              </a:solidFill>
            </a:endParaRPr>
          </a:p>
          <a:p>
            <a:r>
              <a:rPr lang="cs-CZ" sz="1100" dirty="0" smtClean="0">
                <a:solidFill>
                  <a:srgbClr val="FFC000"/>
                </a:solidFill>
              </a:rPr>
              <a:t>http://www.</a:t>
            </a:r>
            <a:r>
              <a:rPr lang="cs-CZ" sz="1100" dirty="0" err="1" smtClean="0">
                <a:solidFill>
                  <a:srgbClr val="FFC000"/>
                </a:solidFill>
              </a:rPr>
              <a:t>datakabinet.cz</a:t>
            </a:r>
            <a:r>
              <a:rPr lang="cs-CZ" sz="1100" dirty="0" smtClean="0">
                <a:solidFill>
                  <a:srgbClr val="FFC000"/>
                </a:solidFill>
              </a:rPr>
              <a:t>/</a:t>
            </a:r>
            <a:r>
              <a:rPr lang="cs-CZ" sz="1100" dirty="0" err="1" smtClean="0">
                <a:solidFill>
                  <a:srgbClr val="FFC000"/>
                </a:solidFill>
              </a:rPr>
              <a:t>cs</a:t>
            </a:r>
            <a:r>
              <a:rPr lang="cs-CZ" sz="1100" dirty="0" smtClean="0">
                <a:solidFill>
                  <a:srgbClr val="FFC000"/>
                </a:solidFill>
              </a:rPr>
              <a:t>/</a:t>
            </a:r>
            <a:r>
              <a:rPr lang="cs-CZ" sz="1100" dirty="0" err="1" smtClean="0">
                <a:solidFill>
                  <a:srgbClr val="FFC000"/>
                </a:solidFill>
              </a:rPr>
              <a:t>Vyukove</a:t>
            </a:r>
            <a:r>
              <a:rPr lang="cs-CZ" sz="1100" dirty="0" smtClean="0">
                <a:solidFill>
                  <a:srgbClr val="FFC000"/>
                </a:solidFill>
              </a:rPr>
              <a:t>-</a:t>
            </a:r>
            <a:r>
              <a:rPr lang="cs-CZ" sz="1100" dirty="0" err="1" smtClean="0">
                <a:solidFill>
                  <a:srgbClr val="FFC000"/>
                </a:solidFill>
              </a:rPr>
              <a:t>materialy</a:t>
            </a:r>
            <a:r>
              <a:rPr lang="cs-CZ" sz="1100" dirty="0" smtClean="0">
                <a:solidFill>
                  <a:srgbClr val="FFC000"/>
                </a:solidFill>
              </a:rPr>
              <a:t>-a-data/Jazyk-a-</a:t>
            </a:r>
            <a:r>
              <a:rPr lang="cs-CZ" sz="1100" dirty="0" err="1" smtClean="0">
                <a:solidFill>
                  <a:srgbClr val="FFC000"/>
                </a:solidFill>
              </a:rPr>
              <a:t>jazykova</a:t>
            </a:r>
            <a:r>
              <a:rPr lang="cs-CZ" sz="1100" dirty="0" smtClean="0">
                <a:solidFill>
                  <a:srgbClr val="FFC000"/>
                </a:solidFill>
              </a:rPr>
              <a:t>-komunikace/</a:t>
            </a:r>
            <a:r>
              <a:rPr lang="cs-CZ" sz="1100" dirty="0" err="1" smtClean="0">
                <a:solidFill>
                  <a:srgbClr val="FFC000"/>
                </a:solidFill>
              </a:rPr>
              <a:t>Obrazove</a:t>
            </a:r>
            <a:r>
              <a:rPr lang="cs-CZ" sz="1100" dirty="0" smtClean="0">
                <a:solidFill>
                  <a:srgbClr val="FFC000"/>
                </a:solidFill>
              </a:rPr>
              <a:t>-karty/</a:t>
            </a:r>
            <a:r>
              <a:rPr lang="cs-CZ" sz="1100" dirty="0" err="1" smtClean="0">
                <a:solidFill>
                  <a:srgbClr val="FFC000"/>
                </a:solidFill>
              </a:rPr>
              <a:t>Pismana</a:t>
            </a:r>
            <a:r>
              <a:rPr lang="cs-CZ" sz="1100" dirty="0" smtClean="0">
                <a:solidFill>
                  <a:srgbClr val="FFC000"/>
                </a:solidFill>
              </a:rPr>
              <a:t>-</a:t>
            </a:r>
            <a:r>
              <a:rPr lang="cs-CZ" sz="1100" dirty="0" err="1" smtClean="0">
                <a:solidFill>
                  <a:srgbClr val="FFC000"/>
                </a:solidFill>
              </a:rPr>
              <a:t>Ll.html</a:t>
            </a:r>
            <a:endParaRPr lang="cs-CZ" sz="1100" dirty="0" smtClean="0">
              <a:solidFill>
                <a:srgbClr val="FFC000"/>
              </a:solidFill>
            </a:endParaRPr>
          </a:p>
          <a:p>
            <a:endParaRPr lang="cs-CZ" sz="11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254</TotalTime>
  <Words>322</Words>
  <Application>Microsoft Office PowerPoint</Application>
  <PresentationFormat>Předvádění na obrazovce (4:3)</PresentationFormat>
  <Paragraphs>82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Snímek 1</vt:lpstr>
      <vt:lpstr>ANOTACE</vt:lpstr>
      <vt:lpstr>Snímek 3</vt:lpstr>
      <vt:lpstr>Snímek 4</vt:lpstr>
      <vt:lpstr>Obtáhni si jednotlivé tvary a vyzkoušej si písmena napsat.</vt:lpstr>
      <vt:lpstr>Nauč se s Dorotkou říkanku. Podtrhni v básničce písmena      ,L.</vt:lpstr>
      <vt:lpstr>Čti s Dorotkou a pak samostatně. </vt:lpstr>
      <vt:lpstr>Obrázek pojmenuj a pod obrázek označ slabiky. Zapiš písmeno L do správného políčka na mřížce.</vt:lpstr>
      <vt:lpstr>JSI ŠIKULKA!!!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ANOTACE</dc:title>
  <dc:creator>RADEK</dc:creator>
  <cp:lastModifiedBy>RADEK</cp:lastModifiedBy>
  <cp:revision>38</cp:revision>
  <dcterms:created xsi:type="dcterms:W3CDTF">2012-07-26T15:40:04Z</dcterms:created>
  <dcterms:modified xsi:type="dcterms:W3CDTF">2013-08-27T18:09:25Z</dcterms:modified>
</cp:coreProperties>
</file>