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7" r:id="rId7"/>
    <p:sldId id="274" r:id="rId8"/>
    <p:sldId id="275" r:id="rId9"/>
    <p:sldId id="276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7916042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RISC procesory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Procesory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procesory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 err="1">
                <a:latin typeface="Arial" pitchFamily="34" charset="0"/>
                <a:cs typeface="Arial" pitchFamily="34" charset="0"/>
              </a:rPr>
              <a:t>Vzhledem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k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velkému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množství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typů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procesorů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které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můžeme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nalézt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dnešních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počítačových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systémech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je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obtížné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jejich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přesné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rozdělení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do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samostatných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kategorií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Rysy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procesorů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totiž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stále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více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kombinují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tak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jak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se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neustále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hledají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cesty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zajištění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jejich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rostoucího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výkonu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Uváděná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kategorizace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proto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reflektuje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nejčastěji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se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objevující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typy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Procesor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 je </a:t>
            </a: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základní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jednotka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počítače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provádějící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aritmetické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a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logické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operace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 s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daty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V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paralelních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systémech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nejčastěji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vyskytují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procesory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skalární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vektorové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maticové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Vektorové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maticové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nyní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přiblížíme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RISC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Většina dnešních procesorů (ať už se jedná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 skalární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vektorové nebo maticové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jsou typu RISC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 snaze vyjít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vstříc programátorům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výrobci HW zaváděli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nové a složitější instrukce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aby překlenuli rozdíl mezi vyššími jazyky a strojovým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kódem. Také snaha zachovat kompatibilitu směrem nahoru vedla ke zvyšování počtu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instrukcí. S rostoucím počtem instrukcí a jejich složitostí roste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také složitost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počítače, především dekodéru instrukcí. To také prodlužuje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dobu průchodu signálu dekodérem.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375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RISC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Výzkum četnosti výskytu jednotlivých instrukcí však ukázal, že v 75% případů se používá jen </a:t>
            </a:r>
            <a:r>
              <a:rPr lang="cs-CZ" sz="2800" dirty="0" smtClean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8 % 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instrukcí. Většina plochy dekodéru (</a:t>
            </a:r>
            <a:r>
              <a:rPr lang="cs-CZ" sz="2800" dirty="0" smtClean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60 %) 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je použita pro realizaci instrukcí, které mají četnost pouze </a:t>
            </a:r>
            <a:r>
              <a:rPr lang="cs-CZ" sz="2800" dirty="0" smtClean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0,2 %. 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Tato zjištění vedla na konci 70.let k omezování souboru instrukcí, čímž vznikly počítače typu </a:t>
            </a:r>
            <a:r>
              <a:rPr lang="cs-CZ" sz="2800" b="1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RISC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800" i="1" dirty="0" err="1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Reduced</a:t>
            </a:r>
            <a:r>
              <a:rPr lang="cs-CZ" sz="2800" i="1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err="1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Instruction</a:t>
            </a:r>
            <a:r>
              <a:rPr lang="cs-CZ" sz="2800" i="1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 Set </a:t>
            </a:r>
            <a:r>
              <a:rPr lang="cs-CZ" sz="2800" i="1" dirty="0" err="1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Computer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), t.j. počítače s </a:t>
            </a:r>
            <a:r>
              <a:rPr lang="cs-CZ" sz="2800" b="1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redukovaným souborem instrukcí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. Klasické počítače byly označeny jako </a:t>
            </a:r>
            <a:r>
              <a:rPr lang="cs-CZ" sz="2800" b="1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CISC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800" i="1" dirty="0" err="1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Complex</a:t>
            </a:r>
            <a:r>
              <a:rPr lang="cs-CZ" sz="2800" i="1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err="1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Instruction</a:t>
            </a:r>
            <a:r>
              <a:rPr lang="cs-CZ" sz="2800" i="1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 Set </a:t>
            </a:r>
            <a:r>
              <a:rPr lang="cs-CZ" sz="2800" i="1" dirty="0" err="1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Computer</a:t>
            </a:r>
            <a:r>
              <a:rPr lang="cs-CZ" sz="28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6880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RISC -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Vývoj procesorů typu RISC nelze zcela oddělit od vývoje procesorů CISC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Každý moderní procesor v sobě uplatní některé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rysy obou kategorií a je pak spíše otázkou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rozhodnutí výrobce nebo reklamní strategie, do které kategorie bude výsledný produkt zařazen. Dnes se zkratkou RISC označuje určitá metodika návrhu počítačů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kterou by bylo možno stručně charakterizovat tak,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 v procesoru realizujeme jen to, co je pro jeho funkci bezpodmínečně nutné.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47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RISC - 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Architekturu RISC lze charakterizovat následujícími vlastnostmi: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počet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instrukcí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podstatná část instrukcí se provádí během jednoho strojového cyklu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instrukce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stejný formát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stejnou délku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procesoru je použit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velký počet registrů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862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RISC -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Moderní procesory typu RISC dokáží v jednom cyklu provádět několik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operací, přestože program 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sekvenční. Takovýto procesor označujeme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superskalární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procesor. 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tomu je třeba mít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 dispozici dostatečně rychlou vyrovnávací paměť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instrukcí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která umožňuje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čtení několika slov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současně 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frekvencí hodin procesoru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22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2013-03-13].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1344</TotalTime>
  <Words>284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Cesta</vt:lpstr>
      <vt:lpstr>Prezentace aplikace PowerPoint</vt:lpstr>
      <vt:lpstr>ANOTACE</vt:lpstr>
      <vt:lpstr>procesory</vt:lpstr>
      <vt:lpstr>RISC</vt:lpstr>
      <vt:lpstr>RISC</vt:lpstr>
      <vt:lpstr>RISC - vývoj</vt:lpstr>
      <vt:lpstr>RISC - Architektura</vt:lpstr>
      <vt:lpstr>RISC - vlastnosti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208</cp:revision>
  <dcterms:created xsi:type="dcterms:W3CDTF">2012-08-02T10:31:28Z</dcterms:created>
  <dcterms:modified xsi:type="dcterms:W3CDTF">2013-07-11T22:46:02Z</dcterms:modified>
</cp:coreProperties>
</file>